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6"/>
  </p:notesMasterIdLst>
  <p:sldIdLst>
    <p:sldId id="321" r:id="rId5"/>
    <p:sldId id="314" r:id="rId6"/>
    <p:sldId id="324" r:id="rId7"/>
    <p:sldId id="259" r:id="rId8"/>
    <p:sldId id="307" r:id="rId9"/>
    <p:sldId id="384" r:id="rId10"/>
    <p:sldId id="327" r:id="rId11"/>
    <p:sldId id="369" r:id="rId12"/>
    <p:sldId id="308" r:id="rId13"/>
    <p:sldId id="328" r:id="rId14"/>
    <p:sldId id="370" r:id="rId15"/>
    <p:sldId id="330" r:id="rId16"/>
    <p:sldId id="315" r:id="rId17"/>
    <p:sldId id="336" r:id="rId18"/>
    <p:sldId id="386" r:id="rId19"/>
    <p:sldId id="351" r:id="rId20"/>
    <p:sldId id="364" r:id="rId21"/>
    <p:sldId id="352" r:id="rId22"/>
    <p:sldId id="358" r:id="rId23"/>
    <p:sldId id="363" r:id="rId24"/>
    <p:sldId id="359" r:id="rId25"/>
    <p:sldId id="366" r:id="rId26"/>
    <p:sldId id="354" r:id="rId27"/>
    <p:sldId id="372" r:id="rId28"/>
    <p:sldId id="385" r:id="rId29"/>
    <p:sldId id="356" r:id="rId30"/>
    <p:sldId id="387" r:id="rId31"/>
    <p:sldId id="360" r:id="rId32"/>
    <p:sldId id="373" r:id="rId33"/>
    <p:sldId id="374" r:id="rId34"/>
    <p:sldId id="357" r:id="rId35"/>
    <p:sldId id="367" r:id="rId36"/>
    <p:sldId id="311" r:id="rId37"/>
    <p:sldId id="375" r:id="rId38"/>
    <p:sldId id="371" r:id="rId39"/>
    <p:sldId id="377" r:id="rId40"/>
    <p:sldId id="378" r:id="rId41"/>
    <p:sldId id="331" r:id="rId42"/>
    <p:sldId id="376" r:id="rId43"/>
    <p:sldId id="379" r:id="rId44"/>
    <p:sldId id="266" r:id="rId45"/>
    <p:sldId id="382" r:id="rId46"/>
    <p:sldId id="383" r:id="rId47"/>
    <p:sldId id="381" r:id="rId48"/>
    <p:sldId id="313" r:id="rId49"/>
    <p:sldId id="326" r:id="rId50"/>
    <p:sldId id="329" r:id="rId51"/>
    <p:sldId id="268" r:id="rId52"/>
    <p:sldId id="325" r:id="rId53"/>
    <p:sldId id="278" r:id="rId54"/>
    <p:sldId id="289" r:id="rId5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89811" autoAdjust="0"/>
  </p:normalViewPr>
  <p:slideViewPr>
    <p:cSldViewPr snapToGrid="0">
      <p:cViewPr varScale="1">
        <p:scale>
          <a:sx n="85" d="100"/>
          <a:sy n="85" d="100"/>
        </p:scale>
        <p:origin x="5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Joers" userId="2a9636a2-0c0f-4301-84ec-53eb47ec84b7" providerId="ADAL" clId="{7F5BFB4E-B63E-4312-9A25-3561ED69E764}"/>
    <pc:docChg chg="custSel modSld sldOrd">
      <pc:chgData name="Eileen Joers" userId="2a9636a2-0c0f-4301-84ec-53eb47ec84b7" providerId="ADAL" clId="{7F5BFB4E-B63E-4312-9A25-3561ED69E764}" dt="2021-03-01T20:14:08.519" v="221" actId="1076"/>
      <pc:docMkLst>
        <pc:docMk/>
      </pc:docMkLst>
      <pc:sldChg chg="addSp delSp modSp mod delAnim">
        <pc:chgData name="Eileen Joers" userId="2a9636a2-0c0f-4301-84ec-53eb47ec84b7" providerId="ADAL" clId="{7F5BFB4E-B63E-4312-9A25-3561ED69E764}" dt="2021-03-01T20:14:08.519" v="221" actId="1076"/>
        <pc:sldMkLst>
          <pc:docMk/>
          <pc:sldMk cId="2081018351" sldId="259"/>
        </pc:sldMkLst>
        <pc:picChg chg="add mod">
          <ac:chgData name="Eileen Joers" userId="2a9636a2-0c0f-4301-84ec-53eb47ec84b7" providerId="ADAL" clId="{7F5BFB4E-B63E-4312-9A25-3561ED69E764}" dt="2021-03-01T20:14:08.519" v="221" actId="1076"/>
          <ac:picMkLst>
            <pc:docMk/>
            <pc:sldMk cId="2081018351" sldId="259"/>
            <ac:picMk id="6" creationId="{2C5D53E9-9BA0-4D89-B6AF-9BF6508B56FA}"/>
          </ac:picMkLst>
        </pc:picChg>
        <pc:picChg chg="mod">
          <ac:chgData name="Eileen Joers" userId="2a9636a2-0c0f-4301-84ec-53eb47ec84b7" providerId="ADAL" clId="{7F5BFB4E-B63E-4312-9A25-3561ED69E764}" dt="2021-03-01T20:13:36.592" v="216" actId="1076"/>
          <ac:picMkLst>
            <pc:docMk/>
            <pc:sldMk cId="2081018351" sldId="259"/>
            <ac:picMk id="10" creationId="{76670D92-5432-4E86-A5AB-AFD437AE9191}"/>
          </ac:picMkLst>
        </pc:picChg>
        <pc:picChg chg="del mod">
          <ac:chgData name="Eileen Joers" userId="2a9636a2-0c0f-4301-84ec-53eb47ec84b7" providerId="ADAL" clId="{7F5BFB4E-B63E-4312-9A25-3561ED69E764}" dt="2021-03-01T20:13:52.505" v="217" actId="478"/>
          <ac:picMkLst>
            <pc:docMk/>
            <pc:sldMk cId="2081018351" sldId="259"/>
            <ac:picMk id="12" creationId="{A877BA54-9945-4BB5-9682-D77EDC47DF5A}"/>
          </ac:picMkLst>
        </pc:picChg>
      </pc:sldChg>
      <pc:sldChg chg="modSp mod">
        <pc:chgData name="Eileen Joers" userId="2a9636a2-0c0f-4301-84ec-53eb47ec84b7" providerId="ADAL" clId="{7F5BFB4E-B63E-4312-9A25-3561ED69E764}" dt="2021-02-28T13:04:15.978" v="201" actId="1035"/>
        <pc:sldMkLst>
          <pc:docMk/>
          <pc:sldMk cId="2613682701" sldId="307"/>
        </pc:sldMkLst>
        <pc:picChg chg="mod">
          <ac:chgData name="Eileen Joers" userId="2a9636a2-0c0f-4301-84ec-53eb47ec84b7" providerId="ADAL" clId="{7F5BFB4E-B63E-4312-9A25-3561ED69E764}" dt="2021-02-28T13:04:15.978" v="201" actId="1035"/>
          <ac:picMkLst>
            <pc:docMk/>
            <pc:sldMk cId="2613682701" sldId="307"/>
            <ac:picMk id="5" creationId="{4D4C1A7A-F783-4D30-9D9A-3A53968893AC}"/>
          </ac:picMkLst>
        </pc:picChg>
      </pc:sldChg>
      <pc:sldChg chg="modNotesTx">
        <pc:chgData name="Eileen Joers" userId="2a9636a2-0c0f-4301-84ec-53eb47ec84b7" providerId="ADAL" clId="{7F5BFB4E-B63E-4312-9A25-3561ED69E764}" dt="2021-02-28T12:41:30.428" v="197" actId="20577"/>
        <pc:sldMkLst>
          <pc:docMk/>
          <pc:sldMk cId="513728671" sldId="313"/>
        </pc:sldMkLst>
      </pc:sldChg>
      <pc:sldChg chg="modSp mod modAnim">
        <pc:chgData name="Eileen Joers" userId="2a9636a2-0c0f-4301-84ec-53eb47ec84b7" providerId="ADAL" clId="{7F5BFB4E-B63E-4312-9A25-3561ED69E764}" dt="2021-03-01T15:59:43.361" v="213"/>
        <pc:sldMkLst>
          <pc:docMk/>
          <pc:sldMk cId="1100976817" sldId="328"/>
        </pc:sldMkLst>
        <pc:spChg chg="mod">
          <ac:chgData name="Eileen Joers" userId="2a9636a2-0c0f-4301-84ec-53eb47ec84b7" providerId="ADAL" clId="{7F5BFB4E-B63E-4312-9A25-3561ED69E764}" dt="2021-02-28T12:16:16.296" v="91" actId="404"/>
          <ac:spMkLst>
            <pc:docMk/>
            <pc:sldMk cId="1100976817" sldId="328"/>
            <ac:spMk id="13" creationId="{0DE93D58-6D18-40C7-B221-7440D1847093}"/>
          </ac:spMkLst>
        </pc:spChg>
        <pc:graphicFrameChg chg="mod">
          <ac:chgData name="Eileen Joers" userId="2a9636a2-0c0f-4301-84ec-53eb47ec84b7" providerId="ADAL" clId="{7F5BFB4E-B63E-4312-9A25-3561ED69E764}" dt="2021-02-28T12:15:26.889" v="87"/>
          <ac:graphicFrameMkLst>
            <pc:docMk/>
            <pc:sldMk cId="1100976817" sldId="328"/>
            <ac:graphicFrameMk id="22" creationId="{612891E6-5E29-4EAC-8458-9A18C7D094B6}"/>
          </ac:graphicFrameMkLst>
        </pc:graphicFrameChg>
      </pc:sldChg>
      <pc:sldChg chg="modSp mod">
        <pc:chgData name="Eileen Joers" userId="2a9636a2-0c0f-4301-84ec-53eb47ec84b7" providerId="ADAL" clId="{7F5BFB4E-B63E-4312-9A25-3561ED69E764}" dt="2021-02-28T13:09:30.161" v="210" actId="1036"/>
        <pc:sldMkLst>
          <pc:docMk/>
          <pc:sldMk cId="3916341617" sldId="336"/>
        </pc:sldMkLst>
        <pc:picChg chg="mod">
          <ac:chgData name="Eileen Joers" userId="2a9636a2-0c0f-4301-84ec-53eb47ec84b7" providerId="ADAL" clId="{7F5BFB4E-B63E-4312-9A25-3561ED69E764}" dt="2021-02-28T13:09:30.161" v="210" actId="1036"/>
          <ac:picMkLst>
            <pc:docMk/>
            <pc:sldMk cId="3916341617" sldId="336"/>
            <ac:picMk id="5" creationId="{4D4C1A7A-F783-4D30-9D9A-3A53968893AC}"/>
          </ac:picMkLst>
        </pc:picChg>
      </pc:sldChg>
      <pc:sldChg chg="ord modNotesTx">
        <pc:chgData name="Eileen Joers" userId="2a9636a2-0c0f-4301-84ec-53eb47ec84b7" providerId="ADAL" clId="{7F5BFB4E-B63E-4312-9A25-3561ED69E764}" dt="2021-02-28T12:32:40.194" v="123" actId="6549"/>
        <pc:sldMkLst>
          <pc:docMk/>
          <pc:sldMk cId="4071037930" sldId="356"/>
        </pc:sldMkLst>
      </pc:sldChg>
      <pc:sldChg chg="modSp mod">
        <pc:chgData name="Eileen Joers" userId="2a9636a2-0c0f-4301-84ec-53eb47ec84b7" providerId="ADAL" clId="{7F5BFB4E-B63E-4312-9A25-3561ED69E764}" dt="2021-02-28T12:29:09.772" v="120" actId="1036"/>
        <pc:sldMkLst>
          <pc:docMk/>
          <pc:sldMk cId="4165344709" sldId="359"/>
        </pc:sldMkLst>
        <pc:spChg chg="mod">
          <ac:chgData name="Eileen Joers" userId="2a9636a2-0c0f-4301-84ec-53eb47ec84b7" providerId="ADAL" clId="{7F5BFB4E-B63E-4312-9A25-3561ED69E764}" dt="2021-02-28T12:29:09.772" v="120" actId="1036"/>
          <ac:spMkLst>
            <pc:docMk/>
            <pc:sldMk cId="4165344709" sldId="359"/>
            <ac:spMk id="16" creationId="{F9073658-7B66-4A72-8BA7-C62D7324B983}"/>
          </ac:spMkLst>
        </pc:spChg>
      </pc:sldChg>
      <pc:sldChg chg="modNotesTx">
        <pc:chgData name="Eileen Joers" userId="2a9636a2-0c0f-4301-84ec-53eb47ec84b7" providerId="ADAL" clId="{7F5BFB4E-B63E-4312-9A25-3561ED69E764}" dt="2021-02-28T13:06:21.534" v="207" actId="20577"/>
        <pc:sldMkLst>
          <pc:docMk/>
          <pc:sldMk cId="3614736756" sldId="366"/>
        </pc:sldMkLst>
      </pc:sldChg>
      <pc:sldChg chg="modSp">
        <pc:chgData name="Eileen Joers" userId="2a9636a2-0c0f-4301-84ec-53eb47ec84b7" providerId="ADAL" clId="{7F5BFB4E-B63E-4312-9A25-3561ED69E764}" dt="2021-02-28T13:05:05.349" v="205" actId="6549"/>
        <pc:sldMkLst>
          <pc:docMk/>
          <pc:sldMk cId="234213347" sldId="369"/>
        </pc:sldMkLst>
        <pc:spChg chg="mod">
          <ac:chgData name="Eileen Joers" userId="2a9636a2-0c0f-4301-84ec-53eb47ec84b7" providerId="ADAL" clId="{7F5BFB4E-B63E-4312-9A25-3561ED69E764}" dt="2021-02-28T13:05:05.349" v="205" actId="6549"/>
          <ac:spMkLst>
            <pc:docMk/>
            <pc:sldMk cId="234213347" sldId="369"/>
            <ac:spMk id="20" creationId="{CF9553AA-24B5-4CDD-8DF3-28CF67E10C7B}"/>
          </ac:spMkLst>
        </pc:spChg>
      </pc:sldChg>
      <pc:sldChg chg="modNotesTx">
        <pc:chgData name="Eileen Joers" userId="2a9636a2-0c0f-4301-84ec-53eb47ec84b7" providerId="ADAL" clId="{7F5BFB4E-B63E-4312-9A25-3561ED69E764}" dt="2021-02-28T12:34:59.655" v="195" actId="113"/>
        <pc:sldMkLst>
          <pc:docMk/>
          <pc:sldMk cId="4035593667" sldId="373"/>
        </pc:sldMkLst>
      </pc:sldChg>
      <pc:sldChg chg="modNotesTx">
        <pc:chgData name="Eileen Joers" userId="2a9636a2-0c0f-4301-84ec-53eb47ec84b7" providerId="ADAL" clId="{7F5BFB4E-B63E-4312-9A25-3561ED69E764}" dt="2021-02-28T12:35:54.245" v="196" actId="113"/>
        <pc:sldMkLst>
          <pc:docMk/>
          <pc:sldMk cId="2491226301" sldId="374"/>
        </pc:sldMkLst>
      </pc:sldChg>
      <pc:sldChg chg="modSp mod">
        <pc:chgData name="Eileen Joers" userId="2a9636a2-0c0f-4301-84ec-53eb47ec84b7" providerId="ADAL" clId="{7F5BFB4E-B63E-4312-9A25-3561ED69E764}" dt="2021-02-28T13:03:20.625" v="200" actId="1035"/>
        <pc:sldMkLst>
          <pc:docMk/>
          <pc:sldMk cId="561209604" sldId="377"/>
        </pc:sldMkLst>
        <pc:picChg chg="mod">
          <ac:chgData name="Eileen Joers" userId="2a9636a2-0c0f-4301-84ec-53eb47ec84b7" providerId="ADAL" clId="{7F5BFB4E-B63E-4312-9A25-3561ED69E764}" dt="2021-02-28T13:03:20.625" v="200" actId="1035"/>
          <ac:picMkLst>
            <pc:docMk/>
            <pc:sldMk cId="561209604" sldId="377"/>
            <ac:picMk id="5" creationId="{4D4C1A7A-F783-4D30-9D9A-3A53968893AC}"/>
          </ac:picMkLst>
        </pc:picChg>
      </pc:sldChg>
      <pc:sldChg chg="modSp mod">
        <pc:chgData name="Eileen Joers" userId="2a9636a2-0c0f-4301-84ec-53eb47ec84b7" providerId="ADAL" clId="{7F5BFB4E-B63E-4312-9A25-3561ED69E764}" dt="2021-02-28T13:07:08.123" v="209" actId="1036"/>
        <pc:sldMkLst>
          <pc:docMk/>
          <pc:sldMk cId="3672823046" sldId="379"/>
        </pc:sldMkLst>
        <pc:picChg chg="mod">
          <ac:chgData name="Eileen Joers" userId="2a9636a2-0c0f-4301-84ec-53eb47ec84b7" providerId="ADAL" clId="{7F5BFB4E-B63E-4312-9A25-3561ED69E764}" dt="2021-02-28T13:07:08.123" v="209" actId="1036"/>
          <ac:picMkLst>
            <pc:docMk/>
            <pc:sldMk cId="3672823046" sldId="379"/>
            <ac:picMk id="5" creationId="{4D4C1A7A-F783-4D30-9D9A-3A53968893AC}"/>
          </ac:picMkLst>
        </pc:picChg>
      </pc:sldChg>
      <pc:sldChg chg="modNotesTx">
        <pc:chgData name="Eileen Joers" userId="2a9636a2-0c0f-4301-84ec-53eb47ec84b7" providerId="ADAL" clId="{7F5BFB4E-B63E-4312-9A25-3561ED69E764}" dt="2021-02-28T13:04:44.076" v="202" actId="6549"/>
        <pc:sldMkLst>
          <pc:docMk/>
          <pc:sldMk cId="3386167918" sldId="384"/>
        </pc:sldMkLst>
      </pc:sldChg>
      <pc:sldChg chg="modNotesTx">
        <pc:chgData name="Eileen Joers" userId="2a9636a2-0c0f-4301-84ec-53eb47ec84b7" providerId="ADAL" clId="{7F5BFB4E-B63E-4312-9A25-3561ED69E764}" dt="2021-02-28T12:32:45.239" v="125" actId="6549"/>
        <pc:sldMkLst>
          <pc:docMk/>
          <pc:sldMk cId="1036773406" sldId="387"/>
        </pc:sldMkLst>
      </pc:sldChg>
    </pc:docChg>
  </pc:docChgLst>
  <pc:docChgLst>
    <pc:chgData name="Joers, Eileen (SGRE ON DEU PM PRS&amp;PRO)" userId="2a9636a2-0c0f-4301-84ec-53eb47ec84b7" providerId="ADAL" clId="{D60957BD-835D-4F55-8239-05D829A422E4}"/>
    <pc:docChg chg="custSel modSld">
      <pc:chgData name="Joers, Eileen (SGRE ON DEU PM PRS&amp;PRO)" userId="2a9636a2-0c0f-4301-84ec-53eb47ec84b7" providerId="ADAL" clId="{D60957BD-835D-4F55-8239-05D829A422E4}" dt="2023-04-20T07:54:48.830" v="75" actId="20577"/>
      <pc:docMkLst>
        <pc:docMk/>
      </pc:docMkLst>
      <pc:sldChg chg="delSp modSp mod">
        <pc:chgData name="Joers, Eileen (SGRE ON DEU PM PRS&amp;PRO)" userId="2a9636a2-0c0f-4301-84ec-53eb47ec84b7" providerId="ADAL" clId="{D60957BD-835D-4F55-8239-05D829A422E4}" dt="2023-04-20T07:54:14.169" v="32" actId="20577"/>
        <pc:sldMkLst>
          <pc:docMk/>
          <pc:sldMk cId="1708995094" sldId="268"/>
        </pc:sldMkLst>
        <pc:spChg chg="mod">
          <ac:chgData name="Joers, Eileen (SGRE ON DEU PM PRS&amp;PRO)" userId="2a9636a2-0c0f-4301-84ec-53eb47ec84b7" providerId="ADAL" clId="{D60957BD-835D-4F55-8239-05D829A422E4}" dt="2023-04-20T07:54:14.169" v="32" actId="20577"/>
          <ac:spMkLst>
            <pc:docMk/>
            <pc:sldMk cId="1708995094" sldId="268"/>
            <ac:spMk id="3" creationId="{FC13626B-9FA4-43F8-86F6-5A9D5675879D}"/>
          </ac:spMkLst>
        </pc:spChg>
        <pc:spChg chg="del">
          <ac:chgData name="Joers, Eileen (SGRE ON DEU PM PRS&amp;PRO)" userId="2a9636a2-0c0f-4301-84ec-53eb47ec84b7" providerId="ADAL" clId="{D60957BD-835D-4F55-8239-05D829A422E4}" dt="2023-04-20T07:53:57.873" v="0" actId="478"/>
          <ac:spMkLst>
            <pc:docMk/>
            <pc:sldMk cId="1708995094" sldId="268"/>
            <ac:spMk id="8" creationId="{795F2DB4-5B77-4CF9-8D0C-7E0D8060F5E5}"/>
          </ac:spMkLst>
        </pc:spChg>
      </pc:sldChg>
      <pc:sldChg chg="modSp mod">
        <pc:chgData name="Joers, Eileen (SGRE ON DEU PM PRS&amp;PRO)" userId="2a9636a2-0c0f-4301-84ec-53eb47ec84b7" providerId="ADAL" clId="{D60957BD-835D-4F55-8239-05D829A422E4}" dt="2023-04-20T07:54:48.830" v="75" actId="20577"/>
        <pc:sldMkLst>
          <pc:docMk/>
          <pc:sldMk cId="982041460" sldId="278"/>
        </pc:sldMkLst>
        <pc:spChg chg="mod">
          <ac:chgData name="Joers, Eileen (SGRE ON DEU PM PRS&amp;PRO)" userId="2a9636a2-0c0f-4301-84ec-53eb47ec84b7" providerId="ADAL" clId="{D60957BD-835D-4F55-8239-05D829A422E4}" dt="2023-04-20T07:54:48.830" v="75" actId="20577"/>
          <ac:spMkLst>
            <pc:docMk/>
            <pc:sldMk cId="982041460" sldId="278"/>
            <ac:spMk id="8" creationId="{924EE715-8C57-4B53-BC2F-C65116F09CE7}"/>
          </ac:spMkLst>
        </pc:spChg>
      </pc:sldChg>
    </pc:docChg>
  </pc:docChgLst>
  <pc:docChgLst>
    <pc:chgData name="Joers, Eileen (SGRE ON CRO NE&amp;ME PR PRS)" userId="2a9636a2-0c0f-4301-84ec-53eb47ec84b7" providerId="ADAL" clId="{25B207D5-B006-49DC-9554-8E353CEDCAB8}"/>
    <pc:docChg chg="undo redo custSel mod addSld delSld modSld sldOrd">
      <pc:chgData name="Joers, Eileen (SGRE ON CRO NE&amp;ME PR PRS)" userId="2a9636a2-0c0f-4301-84ec-53eb47ec84b7" providerId="ADAL" clId="{25B207D5-B006-49DC-9554-8E353CEDCAB8}" dt="2021-02-26T13:30:21.223" v="22443" actId="20577"/>
      <pc:docMkLst>
        <pc:docMk/>
      </pc:docMkLst>
      <pc:sldChg chg="addSp delSp modSp ord">
        <pc:chgData name="Joers, Eileen (SGRE ON CRO NE&amp;ME PR PRS)" userId="2a9636a2-0c0f-4301-84ec-53eb47ec84b7" providerId="ADAL" clId="{25B207D5-B006-49DC-9554-8E353CEDCAB8}" dt="2021-01-26T15:46:02.668" v="10395"/>
        <pc:sldMkLst>
          <pc:docMk/>
          <pc:sldMk cId="2081018351" sldId="259"/>
        </pc:sldMkLst>
        <pc:spChg chg="del mod">
          <ac:chgData name="Joers, Eileen (SGRE ON CRO NE&amp;ME PR PRS)" userId="2a9636a2-0c0f-4301-84ec-53eb47ec84b7" providerId="ADAL" clId="{25B207D5-B006-49DC-9554-8E353CEDCAB8}" dt="2021-01-26T15:29:33.967" v="10238" actId="478"/>
          <ac:spMkLst>
            <pc:docMk/>
            <pc:sldMk cId="2081018351" sldId="259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29:37.748" v="10239" actId="478"/>
          <ac:spMkLst>
            <pc:docMk/>
            <pc:sldMk cId="2081018351" sldId="259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29:42.471" v="10240" actId="478"/>
          <ac:spMkLst>
            <pc:docMk/>
            <pc:sldMk cId="2081018351" sldId="259"/>
            <ac:spMk id="7" creationId="{8F95345B-32DE-4E3E-8E8A-9DFF4873B46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56.426" v="10392" actId="478"/>
          <ac:spMkLst>
            <pc:docMk/>
            <pc:sldMk cId="2081018351" sldId="259"/>
            <ac:spMk id="13" creationId="{9FAFCBBE-0D77-4424-B837-CBAF3C7FDB6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5:58.994" v="10393" actId="478"/>
          <ac:spMkLst>
            <pc:docMk/>
            <pc:sldMk cId="2081018351" sldId="259"/>
            <ac:spMk id="14" creationId="{77DA6A8D-4E63-49CC-8EEA-6E7F05E3B36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6:01.803" v="10394" actId="478"/>
          <ac:spMkLst>
            <pc:docMk/>
            <pc:sldMk cId="2081018351" sldId="259"/>
            <ac:spMk id="15" creationId="{7927BDCA-D692-46AA-955F-E346CD7FC2D3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02.668" v="10395"/>
          <ac:spMkLst>
            <pc:docMk/>
            <pc:sldMk cId="2081018351" sldId="259"/>
            <ac:spMk id="16" creationId="{E4E13EEC-45DD-4636-9C6F-37438F67F9BD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02.668" v="10395"/>
          <ac:spMkLst>
            <pc:docMk/>
            <pc:sldMk cId="2081018351" sldId="259"/>
            <ac:spMk id="17" creationId="{7978E4B3-C395-4B28-9B84-E400B4A5BDAF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02.668" v="10395"/>
          <ac:spMkLst>
            <pc:docMk/>
            <pc:sldMk cId="2081018351" sldId="259"/>
            <ac:spMk id="18" creationId="{9760D1FC-30B7-434B-94C5-E934C823339D}"/>
          </ac:spMkLst>
        </pc:spChg>
      </pc:sldChg>
      <pc:sldChg chg="delSp modSp ord modAnim modNotesTx">
        <pc:chgData name="Joers, Eileen (SGRE ON CRO NE&amp;ME PR PRS)" userId="2a9636a2-0c0f-4301-84ec-53eb47ec84b7" providerId="ADAL" clId="{25B207D5-B006-49DC-9554-8E353CEDCAB8}" dt="2021-02-25T15:01:12.920" v="22357" actId="20577"/>
        <pc:sldMkLst>
          <pc:docMk/>
          <pc:sldMk cId="3996380981" sldId="266"/>
        </pc:sldMkLst>
        <pc:spChg chg="mod">
          <ac:chgData name="Joers, Eileen (SGRE ON CRO NE&amp;ME PR PRS)" userId="2a9636a2-0c0f-4301-84ec-53eb47ec84b7" providerId="ADAL" clId="{25B207D5-B006-49DC-9554-8E353CEDCAB8}" dt="2021-01-30T11:58:18.240" v="13345" actId="20577"/>
          <ac:spMkLst>
            <pc:docMk/>
            <pc:sldMk cId="3996380981" sldId="266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2-17T10:39:38.880" v="21115" actId="1076"/>
          <ac:spMkLst>
            <pc:docMk/>
            <pc:sldMk cId="3996380981" sldId="266"/>
            <ac:spMk id="8" creationId="{924EE715-8C57-4B53-BC2F-C65116F09CE7}"/>
          </ac:spMkLst>
        </pc:spChg>
        <pc:spChg chg="del mod">
          <ac:chgData name="Joers, Eileen (SGRE ON CRO NE&amp;ME PR PRS)" userId="2a9636a2-0c0f-4301-84ec-53eb47ec84b7" providerId="ADAL" clId="{25B207D5-B006-49DC-9554-8E353CEDCAB8}" dt="2021-01-30T11:59:14.563" v="13350"/>
          <ac:spMkLst>
            <pc:docMk/>
            <pc:sldMk cId="3996380981" sldId="266"/>
            <ac:spMk id="12" creationId="{CE32FBDF-3F08-4E70-9D51-7964E7962235}"/>
          </ac:spMkLst>
        </pc:spChg>
        <pc:picChg chg="mod ord">
          <ac:chgData name="Joers, Eileen (SGRE ON CRO NE&amp;ME PR PRS)" userId="2a9636a2-0c0f-4301-84ec-53eb47ec84b7" providerId="ADAL" clId="{25B207D5-B006-49DC-9554-8E353CEDCAB8}" dt="2021-02-09T08:51:44.070" v="17857" actId="167"/>
          <ac:picMkLst>
            <pc:docMk/>
            <pc:sldMk cId="3996380981" sldId="266"/>
            <ac:picMk id="9" creationId="{14DD6B08-B8C2-4F28-90D3-C35B8E7B41C3}"/>
          </ac:picMkLst>
        </pc:picChg>
      </pc:sldChg>
      <pc:sldChg chg="ord">
        <pc:chgData name="Joers, Eileen (SGRE ON CRO NE&amp;ME PR PRS)" userId="2a9636a2-0c0f-4301-84ec-53eb47ec84b7" providerId="ADAL" clId="{25B207D5-B006-49DC-9554-8E353CEDCAB8}" dt="2021-01-21T12:56:17.959" v="3068"/>
        <pc:sldMkLst>
          <pc:docMk/>
          <pc:sldMk cId="982041460" sldId="278"/>
        </pc:sldMkLst>
      </pc:sldChg>
      <pc:sldChg chg="addSp delSp modSp">
        <pc:chgData name="Joers, Eileen (SGRE ON CRO NE&amp;ME PR PRS)" userId="2a9636a2-0c0f-4301-84ec-53eb47ec84b7" providerId="ADAL" clId="{25B207D5-B006-49DC-9554-8E353CEDCAB8}" dt="2021-02-03T11:30:06.954" v="14982" actId="20577"/>
        <pc:sldMkLst>
          <pc:docMk/>
          <pc:sldMk cId="3237238362" sldId="289"/>
        </pc:sldMkLst>
        <pc:spChg chg="mod">
          <ac:chgData name="Joers, Eileen (SGRE ON CRO NE&amp;ME PR PRS)" userId="2a9636a2-0c0f-4301-84ec-53eb47ec84b7" providerId="ADAL" clId="{25B207D5-B006-49DC-9554-8E353CEDCAB8}" dt="2021-02-03T11:30:06.954" v="14982" actId="20577"/>
          <ac:spMkLst>
            <pc:docMk/>
            <pc:sldMk cId="3237238362" sldId="289"/>
            <ac:spMk id="2" creationId="{8DB6C54C-0BB9-41FE-A8E4-7DA23C845BB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1:49:37.844" v="3996"/>
          <ac:spMkLst>
            <pc:docMk/>
            <pc:sldMk cId="3237238362" sldId="289"/>
            <ac:spMk id="3" creationId="{7B4245C0-44BC-4062-B589-719A39F1208A}"/>
          </ac:spMkLst>
        </pc:spChg>
        <pc:spChg chg="mod">
          <ac:chgData name="Joers, Eileen (SGRE ON CRO NE&amp;ME PR PRS)" userId="2a9636a2-0c0f-4301-84ec-53eb47ec84b7" providerId="ADAL" clId="{25B207D5-B006-49DC-9554-8E353CEDCAB8}" dt="2021-02-03T11:29:57.476" v="14978" actId="255"/>
          <ac:spMkLst>
            <pc:docMk/>
            <pc:sldMk cId="3237238362" sldId="289"/>
            <ac:spMk id="8" creationId="{795F2DB4-5B77-4CF9-8D0C-7E0D8060F5E5}"/>
          </ac:spMkLst>
        </pc:spChg>
      </pc:sldChg>
      <pc:sldChg chg="addSp delSp modSp modNotesTx">
        <pc:chgData name="Joers, Eileen (SGRE ON CRO NE&amp;ME PR PRS)" userId="2a9636a2-0c0f-4301-84ec-53eb47ec84b7" providerId="ADAL" clId="{25B207D5-B006-49DC-9554-8E353CEDCAB8}" dt="2021-02-25T12:13:49.288" v="21519" actId="1076"/>
        <pc:sldMkLst>
          <pc:docMk/>
          <pc:sldMk cId="2613682701" sldId="307"/>
        </pc:sldMkLst>
        <pc:spChg chg="mod">
          <ac:chgData name="Joers, Eileen (SGRE ON CRO NE&amp;ME PR PRS)" userId="2a9636a2-0c0f-4301-84ec-53eb47ec84b7" providerId="ADAL" clId="{25B207D5-B006-49DC-9554-8E353CEDCAB8}" dt="2021-01-23T12:40:51.826" v="7559" actId="20577"/>
          <ac:spMkLst>
            <pc:docMk/>
            <pc:sldMk cId="2613682701" sldId="307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29:47.192" v="10242" actId="478"/>
          <ac:spMkLst>
            <pc:docMk/>
            <pc:sldMk cId="2613682701" sldId="307"/>
            <ac:spMk id="4" creationId="{E5F9B06F-6602-4362-BF5E-FE0EDD36FD4B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13T09:40:20.744" v="18522" actId="478"/>
          <ac:spMkLst>
            <pc:docMk/>
            <pc:sldMk cId="2613682701" sldId="307"/>
            <ac:spMk id="6" creationId="{2AA03650-88FD-431E-A1E4-852B92C3E7C3}"/>
          </ac:spMkLst>
        </pc:spChg>
        <pc:spChg chg="del">
          <ac:chgData name="Joers, Eileen (SGRE ON CRO NE&amp;ME PR PRS)" userId="2a9636a2-0c0f-4301-84ec-53eb47ec84b7" providerId="ADAL" clId="{25B207D5-B006-49DC-9554-8E353CEDCAB8}" dt="2021-01-21T10:30:30.343" v="1277" actId="478"/>
          <ac:spMkLst>
            <pc:docMk/>
            <pc:sldMk cId="2613682701" sldId="307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29:54.152" v="10244" actId="478"/>
          <ac:spMkLst>
            <pc:docMk/>
            <pc:sldMk cId="2613682701" sldId="307"/>
            <ac:spMk id="7" creationId="{8F95345B-32DE-4E3E-8E8A-9DFF4873B46D}"/>
          </ac:spMkLst>
        </pc:spChg>
        <pc:spChg chg="mod">
          <ac:chgData name="Joers, Eileen (SGRE ON CRO NE&amp;ME PR PRS)" userId="2a9636a2-0c0f-4301-84ec-53eb47ec84b7" providerId="ADAL" clId="{25B207D5-B006-49DC-9554-8E353CEDCAB8}" dt="2021-02-13T09:41:25.348" v="18536" actId="1076"/>
          <ac:spMkLst>
            <pc:docMk/>
            <pc:sldMk cId="2613682701" sldId="307"/>
            <ac:spMk id="8" creationId="{6F982603-2D66-4B6A-9103-DE3CB32B014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1:34:12.608" v="1345"/>
          <ac:spMkLst>
            <pc:docMk/>
            <pc:sldMk cId="2613682701" sldId="307"/>
            <ac:spMk id="9" creationId="{5615324F-DF8E-4ACD-9C57-6115357C3EEC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29:49.247" v="10243" actId="478"/>
          <ac:spMkLst>
            <pc:docMk/>
            <pc:sldMk cId="2613682701" sldId="307"/>
            <ac:spMk id="12" creationId="{B2F9871D-40A9-4D4E-9E98-13FFB58E90C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1:13:39.311" v="15174" actId="478"/>
          <ac:spMkLst>
            <pc:docMk/>
            <pc:sldMk cId="2613682701" sldId="307"/>
            <ac:spMk id="13" creationId="{A20D82E8-EB48-43FF-83BA-F6CC61F0AD8F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1:35:10.125" v="1353" actId="478"/>
          <ac:spMkLst>
            <pc:docMk/>
            <pc:sldMk cId="2613682701" sldId="307"/>
            <ac:spMk id="14" creationId="{B377B5EB-8642-4E8B-8320-A4BA94B5625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1:35:35.659" v="1355" actId="478"/>
          <ac:spMkLst>
            <pc:docMk/>
            <pc:sldMk cId="2613682701" sldId="307"/>
            <ac:spMk id="15" creationId="{B325B9AF-2F7D-4F09-8FB3-755EECE6DF31}"/>
          </ac:spMkLst>
        </pc:spChg>
        <pc:spChg chg="add mod">
          <ac:chgData name="Joers, Eileen (SGRE ON CRO NE&amp;ME PR PRS)" userId="2a9636a2-0c0f-4301-84ec-53eb47ec84b7" providerId="ADAL" clId="{25B207D5-B006-49DC-9554-8E353CEDCAB8}" dt="2021-02-25T12:13:49.288" v="21519" actId="1076"/>
          <ac:spMkLst>
            <pc:docMk/>
            <pc:sldMk cId="2613682701" sldId="307"/>
            <ac:spMk id="16" creationId="{D098031D-ECC9-4595-9483-BCB1CAD698F5}"/>
          </ac:spMkLst>
        </pc:spChg>
        <pc:spChg chg="add mod">
          <ac:chgData name="Joers, Eileen (SGRE ON CRO NE&amp;ME PR PRS)" userId="2a9636a2-0c0f-4301-84ec-53eb47ec84b7" providerId="ADAL" clId="{25B207D5-B006-49DC-9554-8E353CEDCAB8}" dt="2021-02-25T12:13:42.848" v="21517" actId="403"/>
          <ac:spMkLst>
            <pc:docMk/>
            <pc:sldMk cId="2613682701" sldId="307"/>
            <ac:spMk id="17" creationId="{3FAB19CC-F42F-4056-8649-94D022C1E7D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1:13:40.569" v="15175" actId="478"/>
          <ac:spMkLst>
            <pc:docMk/>
            <pc:sldMk cId="2613682701" sldId="307"/>
            <ac:spMk id="18" creationId="{7ECD27B9-6F33-4002-9B80-4A6E7F5D72F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43.777" v="10388" actId="478"/>
          <ac:spMkLst>
            <pc:docMk/>
            <pc:sldMk cId="2613682701" sldId="307"/>
            <ac:spMk id="22" creationId="{868C3952-063A-4EAA-BB3E-12BFCC23D603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5:46.592" v="10389" actId="478"/>
          <ac:spMkLst>
            <pc:docMk/>
            <pc:sldMk cId="2613682701" sldId="307"/>
            <ac:spMk id="23" creationId="{1DD70F91-4553-4674-8699-28C57FEFED96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48.649" v="10390" actId="478"/>
          <ac:spMkLst>
            <pc:docMk/>
            <pc:sldMk cId="2613682701" sldId="307"/>
            <ac:spMk id="24" creationId="{57FACAB1-E6FC-4813-A05C-55D002084B73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49.521" v="10391"/>
          <ac:spMkLst>
            <pc:docMk/>
            <pc:sldMk cId="2613682701" sldId="307"/>
            <ac:spMk id="25" creationId="{1798AD85-75B7-4196-86F6-AD72A626E85B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49.521" v="10391"/>
          <ac:spMkLst>
            <pc:docMk/>
            <pc:sldMk cId="2613682701" sldId="307"/>
            <ac:spMk id="26" creationId="{CE812E71-58EE-48BB-BB49-F6CB25938998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49.521" v="10391"/>
          <ac:spMkLst>
            <pc:docMk/>
            <pc:sldMk cId="2613682701" sldId="307"/>
            <ac:spMk id="27" creationId="{5E384C85-F69C-4E2E-B93A-532C765B5DF7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42:07.722" v="21124" actId="1036"/>
          <ac:picMkLst>
            <pc:docMk/>
            <pc:sldMk cId="2613682701" sldId="307"/>
            <ac:picMk id="5" creationId="{4D4C1A7A-F783-4D30-9D9A-3A53968893AC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09:41:28.592" v="18537" actId="1076"/>
          <ac:picMkLst>
            <pc:docMk/>
            <pc:sldMk cId="2613682701" sldId="307"/>
            <ac:picMk id="7" creationId="{DE1C0388-45A1-4FCF-BF1A-10DECE6FC9C6}"/>
          </ac:picMkLst>
        </pc:picChg>
        <pc:picChg chg="del">
          <ac:chgData name="Joers, Eileen (SGRE ON CRO NE&amp;ME PR PRS)" userId="2a9636a2-0c0f-4301-84ec-53eb47ec84b7" providerId="ADAL" clId="{25B207D5-B006-49DC-9554-8E353CEDCAB8}" dt="2021-01-21T09:44:58.992" v="600"/>
          <ac:picMkLst>
            <pc:docMk/>
            <pc:sldMk cId="2613682701" sldId="307"/>
            <ac:picMk id="11" creationId="{F7FD54A4-4383-4AE3-BA4E-4A6135E5CB65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1:14:54.549" v="15204" actId="1076"/>
          <ac:picMkLst>
            <pc:docMk/>
            <pc:sldMk cId="2613682701" sldId="307"/>
            <ac:picMk id="20" creationId="{C8D7E670-954F-4316-8B7D-48AA622B4E7E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1:15:02.758" v="15207" actId="1076"/>
          <ac:picMkLst>
            <pc:docMk/>
            <pc:sldMk cId="2613682701" sldId="307"/>
            <ac:picMk id="21" creationId="{994F1F9D-CAB3-4C0F-B327-848D17A0D3A7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13T09:40:19.136" v="18521" actId="478"/>
          <ac:picMkLst>
            <pc:docMk/>
            <pc:sldMk cId="2613682701" sldId="307"/>
            <ac:picMk id="1026" creationId="{09B6C4BB-DF09-4958-B36E-250DB2CCE950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1T12:30:16.427" v="2588" actId="478"/>
          <ac:picMkLst>
            <pc:docMk/>
            <pc:sldMk cId="2613682701" sldId="307"/>
            <ac:picMk id="1026" creationId="{803653C7-9B0E-430B-ABE8-B5E485DF092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1:55:12.466" v="7051" actId="478"/>
          <ac:picMkLst>
            <pc:docMk/>
            <pc:sldMk cId="2613682701" sldId="307"/>
            <ac:picMk id="1028" creationId="{36352DCB-65BB-4FBD-A1F7-B4FEAF11441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1T11:37:48.709" v="1530"/>
          <ac:picMkLst>
            <pc:docMk/>
            <pc:sldMk cId="2613682701" sldId="307"/>
            <ac:picMk id="1028" creationId="{CEFFE65D-980B-474A-AB65-F89EAACB4F6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1T11:39:58.125" v="1548"/>
          <ac:picMkLst>
            <pc:docMk/>
            <pc:sldMk cId="2613682701" sldId="307"/>
            <ac:picMk id="1030" creationId="{B52AF635-C7BD-4B31-A08B-462C500C6BD2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1:13:37.880" v="15172" actId="478"/>
          <ac:picMkLst>
            <pc:docMk/>
            <pc:sldMk cId="2613682701" sldId="307"/>
            <ac:picMk id="1032" creationId="{04ABBF72-0B26-4638-911D-A55CFF080C6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1:13:37.225" v="15171" actId="478"/>
          <ac:picMkLst>
            <pc:docMk/>
            <pc:sldMk cId="2613682701" sldId="307"/>
            <ac:picMk id="1034" creationId="{1B0901B8-77DF-4141-A792-0E84BE1967E1}"/>
          </ac:picMkLst>
        </pc:picChg>
      </pc:sldChg>
      <pc:sldChg chg="addSp delSp modSp ord modNotesTx">
        <pc:chgData name="Joers, Eileen (SGRE ON CRO NE&amp;ME PR PRS)" userId="2a9636a2-0c0f-4301-84ec-53eb47ec84b7" providerId="ADAL" clId="{25B207D5-B006-49DC-9554-8E353CEDCAB8}" dt="2021-02-25T10:56:07.458" v="21497" actId="20577"/>
        <pc:sldMkLst>
          <pc:docMk/>
          <pc:sldMk cId="899479446" sldId="308"/>
        </pc:sldMkLst>
        <pc:spChg chg="mod">
          <ac:chgData name="Joers, Eileen (SGRE ON CRO NE&amp;ME PR PRS)" userId="2a9636a2-0c0f-4301-84ec-53eb47ec84b7" providerId="ADAL" clId="{25B207D5-B006-49DC-9554-8E353CEDCAB8}" dt="2021-01-23T13:15:10.932" v="8337" actId="207"/>
          <ac:spMkLst>
            <pc:docMk/>
            <pc:sldMk cId="899479446" sldId="308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1:06.042" v="10261" actId="478"/>
          <ac:spMkLst>
            <pc:docMk/>
            <pc:sldMk cId="899479446" sldId="308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1:07.642" v="10262" actId="478"/>
          <ac:spMkLst>
            <pc:docMk/>
            <pc:sldMk cId="899479446" sldId="308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1:10.802" v="10263" actId="478"/>
          <ac:spMkLst>
            <pc:docMk/>
            <pc:sldMk cId="899479446" sldId="308"/>
            <ac:spMk id="7" creationId="{8F95345B-32DE-4E3E-8E8A-9DFF4873B46D}"/>
          </ac:spMkLst>
        </pc:spChg>
        <pc:spChg chg="mod">
          <ac:chgData name="Joers, Eileen (SGRE ON CRO NE&amp;ME PR PRS)" userId="2a9636a2-0c0f-4301-84ec-53eb47ec84b7" providerId="ADAL" clId="{25B207D5-B006-49DC-9554-8E353CEDCAB8}" dt="2021-02-25T10:50:34.903" v="21494" actId="1076"/>
          <ac:spMkLst>
            <pc:docMk/>
            <pc:sldMk cId="899479446" sldId="308"/>
            <ac:spMk id="8" creationId="{6F982603-2D66-4B6A-9103-DE3CB32B014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2:35:13.489" v="7509"/>
          <ac:spMkLst>
            <pc:docMk/>
            <pc:sldMk cId="899479446" sldId="308"/>
            <ac:spMk id="9" creationId="{7849590A-6A6F-4ED1-ABA9-BC7C0E386B3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2:28:45.208" v="7315" actId="478"/>
          <ac:spMkLst>
            <pc:docMk/>
            <pc:sldMk cId="899479446" sldId="308"/>
            <ac:spMk id="11" creationId="{A9995117-5C13-4A64-B83E-54FCFBCADC2C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42.569" v="10374" actId="478"/>
          <ac:spMkLst>
            <pc:docMk/>
            <pc:sldMk cId="899479446" sldId="308"/>
            <ac:spMk id="12" creationId="{6D34FB76-AAF3-4B71-B2A6-C9EAD03AD4B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4:44.272" v="10375" actId="478"/>
          <ac:spMkLst>
            <pc:docMk/>
            <pc:sldMk cId="899479446" sldId="308"/>
            <ac:spMk id="14" creationId="{810D3311-C074-490F-AAF2-FD944362864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53.001" v="10378" actId="478"/>
          <ac:spMkLst>
            <pc:docMk/>
            <pc:sldMk cId="899479446" sldId="308"/>
            <ac:spMk id="15" creationId="{F0DA16AA-B805-4C71-86FC-151C7351F440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53.882" v="10379"/>
          <ac:spMkLst>
            <pc:docMk/>
            <pc:sldMk cId="899479446" sldId="308"/>
            <ac:spMk id="16" creationId="{72044C83-7835-4D0F-99BA-BC43974C0488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53.882" v="10379"/>
          <ac:spMkLst>
            <pc:docMk/>
            <pc:sldMk cId="899479446" sldId="308"/>
            <ac:spMk id="17" creationId="{2CF8A876-D5BA-433D-8162-57EDFBCBEA85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53.882" v="10379"/>
          <ac:spMkLst>
            <pc:docMk/>
            <pc:sldMk cId="899479446" sldId="308"/>
            <ac:spMk id="18" creationId="{BF7C704F-1483-4B67-AB62-5FB39438F2A4}"/>
          </ac:spMkLst>
        </pc:spChg>
        <pc:spChg chg="mod">
          <ac:chgData name="Joers, Eileen (SGRE ON CRO NE&amp;ME PR PRS)" userId="2a9636a2-0c0f-4301-84ec-53eb47ec84b7" providerId="ADAL" clId="{25B207D5-B006-49DC-9554-8E353CEDCAB8}" dt="2021-02-06T11:22:11.301" v="15270" actId="1076"/>
          <ac:spMkLst>
            <pc:docMk/>
            <pc:sldMk cId="899479446" sldId="308"/>
            <ac:spMk id="19" creationId="{23355F42-2947-438B-96ED-D15151FEDE5C}"/>
          </ac:spMkLst>
        </pc:spChg>
        <pc:picChg chg="add del mod">
          <ac:chgData name="Joers, Eileen (SGRE ON CRO NE&amp;ME PR PRS)" userId="2a9636a2-0c0f-4301-84ec-53eb47ec84b7" providerId="ADAL" clId="{25B207D5-B006-49DC-9554-8E353CEDCAB8}" dt="2021-01-26T15:44:49.797" v="10377" actId="478"/>
          <ac:picMkLst>
            <pc:docMk/>
            <pc:sldMk cId="899479446" sldId="308"/>
            <ac:picMk id="5" creationId="{4D4C1A7A-F783-4D30-9D9A-3A53968893AC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13T11:28:49.813" v="18586" actId="1076"/>
          <ac:picMkLst>
            <pc:docMk/>
            <pc:sldMk cId="899479446" sldId="308"/>
            <ac:picMk id="13" creationId="{E992FA3A-7336-4E6A-B130-32BA056D3155}"/>
          </ac:picMkLst>
        </pc:picChg>
      </pc:sldChg>
      <pc:sldChg chg="addSp delSp modSp ord modNotesTx">
        <pc:chgData name="Joers, Eileen (SGRE ON CRO NE&amp;ME PR PRS)" userId="2a9636a2-0c0f-4301-84ec-53eb47ec84b7" providerId="ADAL" clId="{25B207D5-B006-49DC-9554-8E353CEDCAB8}" dt="2021-02-13T13:48:59.539" v="20476" actId="20577"/>
        <pc:sldMkLst>
          <pc:docMk/>
          <pc:sldMk cId="3110889621" sldId="311"/>
        </pc:sldMkLst>
        <pc:spChg chg="del mod">
          <ac:chgData name="Joers, Eileen (SGRE ON CRO NE&amp;ME PR PRS)" userId="2a9636a2-0c0f-4301-84ec-53eb47ec84b7" providerId="ADAL" clId="{25B207D5-B006-49DC-9554-8E353CEDCAB8}" dt="2021-01-22T12:03:00.078" v="4107" actId="478"/>
          <ac:spMkLst>
            <pc:docMk/>
            <pc:sldMk cId="3110889621" sldId="311"/>
            <ac:spMk id="2" creationId="{8DB6C54C-0BB9-41FE-A8E4-7DA23C845BB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2:44:25.804" v="7687"/>
          <ac:spMkLst>
            <pc:docMk/>
            <pc:sldMk cId="3110889621" sldId="311"/>
            <ac:spMk id="8" creationId="{34AA3CD3-C3AB-42E8-8968-F32823A2857B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03:03.104" v="4109" actId="478"/>
          <ac:spMkLst>
            <pc:docMk/>
            <pc:sldMk cId="3110889621" sldId="311"/>
            <ac:spMk id="9" creationId="{A4C9F6CB-046F-4AA4-88B2-5B51A8F32926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2:26:00.419" v="4419"/>
          <ac:spMkLst>
            <pc:docMk/>
            <pc:sldMk cId="3110889621" sldId="311"/>
            <ac:spMk id="11" creationId="{52F3AA45-48C2-46F5-8EFB-E3EBE835A39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3:17:05.015" v="5734" actId="478"/>
          <ac:spMkLst>
            <pc:docMk/>
            <pc:sldMk cId="3110889621" sldId="311"/>
            <ac:spMk id="12" creationId="{A36A84B9-F461-4FF0-865E-D37804625459}"/>
          </ac:spMkLst>
        </pc:spChg>
        <pc:spChg chg="add mod">
          <ac:chgData name="Joers, Eileen (SGRE ON CRO NE&amp;ME PR PRS)" userId="2a9636a2-0c0f-4301-84ec-53eb47ec84b7" providerId="ADAL" clId="{25B207D5-B006-49DC-9554-8E353CEDCAB8}" dt="2021-01-26T17:46:23.780" v="12460" actId="313"/>
          <ac:spMkLst>
            <pc:docMk/>
            <pc:sldMk cId="3110889621" sldId="311"/>
            <ac:spMk id="13" creationId="{28804405-FB9E-4286-8574-E140038F7934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06T13:43:26.301" v="17183" actId="1076"/>
          <ac:spMkLst>
            <pc:docMk/>
            <pc:sldMk cId="3110889621" sldId="311"/>
            <ac:spMk id="15" creationId="{3F4882B0-A0DC-4DAF-872B-974952ABC7C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27:49.332" v="4441"/>
          <ac:spMkLst>
            <pc:docMk/>
            <pc:sldMk cId="3110889621" sldId="311"/>
            <ac:spMk id="16" creationId="{2B873ED3-12F5-4CB5-9F63-9E96A0B4D6A8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3:41.526" v="17215" actId="1076"/>
          <ac:spMkLst>
            <pc:docMk/>
            <pc:sldMk cId="3110889621" sldId="311"/>
            <ac:spMk id="16" creationId="{32288F84-0CBB-46D9-B141-6163870C4FC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5:32:34.171" v="9696" actId="478"/>
          <ac:spMkLst>
            <pc:docMk/>
            <pc:sldMk cId="3110889621" sldId="311"/>
            <ac:spMk id="18" creationId="{CA957E7C-E519-41FF-B4FD-3C60288CC29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7:47:24.715" v="12481" actId="478"/>
          <ac:spMkLst>
            <pc:docMk/>
            <pc:sldMk cId="3110889621" sldId="311"/>
            <ac:spMk id="20" creationId="{A94064AD-019A-401F-A730-A57787C7478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27:22.145" v="4430" actId="478"/>
          <ac:spMkLst>
            <pc:docMk/>
            <pc:sldMk cId="3110889621" sldId="311"/>
            <ac:spMk id="20" creationId="{DF6A79F9-721B-454C-AEFA-1507C849489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27:22.145" v="4430" actId="478"/>
          <ac:spMkLst>
            <pc:docMk/>
            <pc:sldMk cId="3110889621" sldId="311"/>
            <ac:spMk id="21" creationId="{6024B3F3-501E-4C3B-8DA1-1337801C861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7:47:21.916" v="12480" actId="478"/>
          <ac:spMkLst>
            <pc:docMk/>
            <pc:sldMk cId="3110889621" sldId="311"/>
            <ac:spMk id="22" creationId="{C5E44E24-920C-4DDD-A971-414E83926D40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3:16:56.830" v="5730" actId="478"/>
          <ac:spMkLst>
            <pc:docMk/>
            <pc:sldMk cId="3110889621" sldId="311"/>
            <ac:spMk id="23" creationId="{2FE7A2D6-8747-468E-B374-F0ABB2BD774D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06T13:43:19.597" v="17180" actId="1076"/>
          <ac:spMkLst>
            <pc:docMk/>
            <pc:sldMk cId="3110889621" sldId="311"/>
            <ac:spMk id="23" creationId="{A5469A82-E05E-4B17-A1E8-83240D0D8C7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7:47:19.549" v="12477" actId="478"/>
          <ac:spMkLst>
            <pc:docMk/>
            <pc:sldMk cId="3110889621" sldId="311"/>
            <ac:spMk id="24" creationId="{C9C01A15-5037-4A44-BDB3-A9927F312766}"/>
          </ac:spMkLst>
        </pc:spChg>
        <pc:picChg chg="add del mod">
          <ac:chgData name="Joers, Eileen (SGRE ON CRO NE&amp;ME PR PRS)" userId="2a9636a2-0c0f-4301-84ec-53eb47ec84b7" providerId="ADAL" clId="{25B207D5-B006-49DC-9554-8E353CEDCAB8}" dt="2021-01-23T15:31:01.394" v="9682" actId="478"/>
          <ac:picMkLst>
            <pc:docMk/>
            <pc:sldMk cId="3110889621" sldId="311"/>
            <ac:picMk id="2" creationId="{A7C79B27-2A1F-417E-B25F-EA48C638D979}"/>
          </ac:picMkLst>
        </pc:picChg>
        <pc:picChg chg="ord">
          <ac:chgData name="Joers, Eileen (SGRE ON CRO NE&amp;ME PR PRS)" userId="2a9636a2-0c0f-4301-84ec-53eb47ec84b7" providerId="ADAL" clId="{25B207D5-B006-49DC-9554-8E353CEDCAB8}" dt="2021-02-06T13:43:44.558" v="17216" actId="166"/>
          <ac:picMkLst>
            <pc:docMk/>
            <pc:sldMk cId="3110889621" sldId="311"/>
            <ac:picMk id="10" creationId="{76670D92-5432-4E86-A5AB-AFD437AE919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47:20.108" v="12478" actId="478"/>
          <ac:picMkLst>
            <pc:docMk/>
            <pc:sldMk cId="3110889621" sldId="311"/>
            <ac:picMk id="11" creationId="{2D395438-46F5-4766-9BC0-55F0544787AB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43:22.631" v="17182" actId="1076"/>
          <ac:picMkLst>
            <pc:docMk/>
            <pc:sldMk cId="3110889621" sldId="311"/>
            <ac:picMk id="14" creationId="{426BCE91-26F4-4413-833B-62C30614F2F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47:20.845" v="12479" actId="478"/>
          <ac:picMkLst>
            <pc:docMk/>
            <pc:sldMk cId="3110889621" sldId="311"/>
            <ac:picMk id="17" creationId="{20F307CF-CE84-4DA0-A6D0-490A5375C55B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9T11:16:46.975" v="13165" actId="1076"/>
          <ac:picMkLst>
            <pc:docMk/>
            <pc:sldMk cId="3110889621" sldId="311"/>
            <ac:picMk id="18" creationId="{98990D87-EBC1-47E7-8C20-F0510D10244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2:27:22.145" v="4430" actId="478"/>
          <ac:picMkLst>
            <pc:docMk/>
            <pc:sldMk cId="3110889621" sldId="311"/>
            <ac:picMk id="18" creationId="{9E836908-0BAB-4254-BFBE-187DCBB3094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56:37.535" v="12704" actId="478"/>
          <ac:picMkLst>
            <pc:docMk/>
            <pc:sldMk cId="3110889621" sldId="311"/>
            <ac:picMk id="21" creationId="{C6501646-095C-42C3-ABB5-14531DA4CA79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9T11:16:34.769" v="13161" actId="1076"/>
          <ac:picMkLst>
            <pc:docMk/>
            <pc:sldMk cId="3110889621" sldId="311"/>
            <ac:picMk id="1026" creationId="{3AC6C580-7B4A-406C-AD72-8CB0AA65FCE7}"/>
          </ac:picMkLst>
        </pc:picChg>
      </pc:sldChg>
      <pc:sldChg chg="addSp delSp modSp ord modNotesTx">
        <pc:chgData name="Joers, Eileen (SGRE ON CRO NE&amp;ME PR PRS)" userId="2a9636a2-0c0f-4301-84ec-53eb47ec84b7" providerId="ADAL" clId="{25B207D5-B006-49DC-9554-8E353CEDCAB8}" dt="2021-02-23T15:02:46.817" v="21477" actId="20577"/>
        <pc:sldMkLst>
          <pc:docMk/>
          <pc:sldMk cId="513728671" sldId="313"/>
        </pc:sldMkLst>
        <pc:spChg chg="mod">
          <ac:chgData name="Joers, Eileen (SGRE ON CRO NE&amp;ME PR PRS)" userId="2a9636a2-0c0f-4301-84ec-53eb47ec84b7" providerId="ADAL" clId="{25B207D5-B006-49DC-9554-8E353CEDCAB8}" dt="2021-02-06T14:26:54.060" v="17615" actId="14100"/>
          <ac:spMkLst>
            <pc:docMk/>
            <pc:sldMk cId="513728671" sldId="313"/>
            <ac:spMk id="2" creationId="{8DB6C54C-0BB9-41FE-A8E4-7DA23C845BB5}"/>
          </ac:spMkLst>
        </pc:spChg>
        <pc:spChg chg="del mod">
          <ac:chgData name="Joers, Eileen (SGRE ON CRO NE&amp;ME PR PRS)" userId="2a9636a2-0c0f-4301-84ec-53eb47ec84b7" providerId="ADAL" clId="{25B207D5-B006-49DC-9554-8E353CEDCAB8}" dt="2021-01-30T12:21:00.675" v="13508" actId="478"/>
          <ac:spMkLst>
            <pc:docMk/>
            <pc:sldMk cId="513728671" sldId="313"/>
            <ac:spMk id="8" creationId="{DF1A2465-41E2-41DD-84BD-A6C4AFB2FC6B}"/>
          </ac:spMkLst>
        </pc:spChg>
        <pc:spChg chg="mod">
          <ac:chgData name="Joers, Eileen (SGRE ON CRO NE&amp;ME PR PRS)" userId="2a9636a2-0c0f-4301-84ec-53eb47ec84b7" providerId="ADAL" clId="{25B207D5-B006-49DC-9554-8E353CEDCAB8}" dt="2021-02-17T10:36:42.682" v="21082" actId="14100"/>
          <ac:spMkLst>
            <pc:docMk/>
            <pc:sldMk cId="513728671" sldId="313"/>
            <ac:spMk id="11" creationId="{52F3AA45-48C2-46F5-8EFB-E3EBE835A39E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4:01:01.382" v="17576" actId="14100"/>
          <ac:spMkLst>
            <pc:docMk/>
            <pc:sldMk cId="513728671" sldId="313"/>
            <ac:spMk id="13" creationId="{7AEEEF64-F2C7-4190-B4C0-2BA63C579AAD}"/>
          </ac:spMkLst>
        </pc:spChg>
        <pc:picChg chg="ord">
          <ac:chgData name="Joers, Eileen (SGRE ON CRO NE&amp;ME PR PRS)" userId="2a9636a2-0c0f-4301-84ec-53eb47ec84b7" providerId="ADAL" clId="{25B207D5-B006-49DC-9554-8E353CEDCAB8}" dt="2021-01-30T12:23:25.933" v="13531" actId="166"/>
          <ac:picMkLst>
            <pc:docMk/>
            <pc:sldMk cId="513728671" sldId="313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30T12:23:23.763" v="13530" actId="1076"/>
          <ac:picMkLst>
            <pc:docMk/>
            <pc:sldMk cId="513728671" sldId="313"/>
            <ac:picMk id="12" creationId="{A701AEBC-D0CC-4947-893D-21141F260031}"/>
          </ac:picMkLst>
        </pc:picChg>
      </pc:sldChg>
      <pc:sldChg chg="addSp delSp modSp mod ord setBg setClrOvrMap modNotesTx">
        <pc:chgData name="Joers, Eileen (SGRE ON CRO NE&amp;ME PR PRS)" userId="2a9636a2-0c0f-4301-84ec-53eb47ec84b7" providerId="ADAL" clId="{25B207D5-B006-49DC-9554-8E353CEDCAB8}" dt="2021-02-23T15:26:12.366" v="21479" actId="313"/>
        <pc:sldMkLst>
          <pc:docMk/>
          <pc:sldMk cId="2657696872" sldId="314"/>
        </pc:sldMkLst>
        <pc:spChg chg="del">
          <ac:chgData name="Joers, Eileen (SGRE ON CRO NE&amp;ME PR PRS)" userId="2a9636a2-0c0f-4301-84ec-53eb47ec84b7" providerId="ADAL" clId="{25B207D5-B006-49DC-9554-8E353CEDCAB8}" dt="2021-01-26T15:46:24.768" v="10400" actId="478"/>
          <ac:spMkLst>
            <pc:docMk/>
            <pc:sldMk cId="2657696872" sldId="314"/>
            <ac:spMk id="2" creationId="{74F82744-FBCC-408C-BE04-4AE543B76112}"/>
          </ac:spMkLst>
        </pc:spChg>
        <pc:spChg chg="del mod">
          <ac:chgData name="Joers, Eileen (SGRE ON CRO NE&amp;ME PR PRS)" userId="2a9636a2-0c0f-4301-84ec-53eb47ec84b7" providerId="ADAL" clId="{25B207D5-B006-49DC-9554-8E353CEDCAB8}" dt="2021-01-21T10:11:48.155" v="1039" actId="478"/>
          <ac:spMkLst>
            <pc:docMk/>
            <pc:sldMk cId="2657696872" sldId="314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1-21T09:45:10.424" v="604" actId="26606"/>
          <ac:spMkLst>
            <pc:docMk/>
            <pc:sldMk cId="2657696872" sldId="314"/>
            <ac:spMk id="3" creationId="{EE663FD7-BF9B-4B2D-BE90-FF65E49E942C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6:24.056" v="10334" actId="478"/>
          <ac:spMkLst>
            <pc:docMk/>
            <pc:sldMk cId="2657696872" sldId="314"/>
            <ac:spMk id="4" creationId="{E5F9B06F-6602-4362-BF5E-FE0EDD36FD4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6:20.910" v="10333" actId="478"/>
          <ac:spMkLst>
            <pc:docMk/>
            <pc:sldMk cId="2657696872" sldId="314"/>
            <ac:spMk id="6" creationId="{E54C8BD5-B4B1-485C-94CB-F37945A8962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6:34.397" v="10336" actId="478"/>
          <ac:spMkLst>
            <pc:docMk/>
            <pc:sldMk cId="2657696872" sldId="314"/>
            <ac:spMk id="7" creationId="{8F95345B-32DE-4E3E-8E8A-9DFF4873B46D}"/>
          </ac:spMkLst>
        </pc:spChg>
        <pc:spChg chg="add mod">
          <ac:chgData name="Joers, Eileen (SGRE ON CRO NE&amp;ME PR PRS)" userId="2a9636a2-0c0f-4301-84ec-53eb47ec84b7" providerId="ADAL" clId="{25B207D5-B006-49DC-9554-8E353CEDCAB8}" dt="2021-02-23T14:48:44.199" v="21364" actId="1076"/>
          <ac:spMkLst>
            <pc:docMk/>
            <pc:sldMk cId="2657696872" sldId="314"/>
            <ac:spMk id="8" creationId="{1B1FE0E7-B530-40B6-91A5-A25884962944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6:31.610" v="10402" actId="478"/>
          <ac:spMkLst>
            <pc:docMk/>
            <pc:sldMk cId="2657696872" sldId="314"/>
            <ac:spMk id="9" creationId="{756C3519-1031-4A17-9012-79FFC0F0DD5B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23T14:48:33.074" v="21362" actId="403"/>
          <ac:spMkLst>
            <pc:docMk/>
            <pc:sldMk cId="2657696872" sldId="314"/>
            <ac:spMk id="11" creationId="{DF43E4F2-2BC6-4454-A5DD-923D751B9F4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0:11:50.711" v="1040" actId="478"/>
          <ac:spMkLst>
            <pc:docMk/>
            <pc:sldMk cId="2657696872" sldId="314"/>
            <ac:spMk id="13" creationId="{6BDD48F1-DCDD-4CC6-AF66-84E3545AABA9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46:40.625" v="10406" actId="478"/>
          <ac:spMkLst>
            <pc:docMk/>
            <pc:sldMk cId="2657696872" sldId="314"/>
            <ac:spMk id="13" creationId="{E3520F88-F7CE-4B49-97F0-D164796D994F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30:03.103" v="10246" actId="478"/>
          <ac:spMkLst>
            <pc:docMk/>
            <pc:sldMk cId="2657696872" sldId="314"/>
            <ac:spMk id="14" creationId="{97A9B327-2F8A-4B37-ACBE-5FDB3FC49703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0:30:07.312" v="1272"/>
          <ac:spMkLst>
            <pc:docMk/>
            <pc:sldMk cId="2657696872" sldId="314"/>
            <ac:spMk id="14" creationId="{E1FF918A-0AA6-49FC-BA0C-82FA2E7D309B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0:30:11.887" v="1274" actId="478"/>
          <ac:spMkLst>
            <pc:docMk/>
            <pc:sldMk cId="2657696872" sldId="314"/>
            <ac:spMk id="15" creationId="{1B8D978F-CEB1-46FB-B2AD-F8A5A7E1A8C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30:08.445" v="10248" actId="478"/>
          <ac:spMkLst>
            <pc:docMk/>
            <pc:sldMk cId="2657696872" sldId="314"/>
            <ac:spMk id="15" creationId="{4CC27847-C76F-4F7D-B533-AC86ECDB4F9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6:35.944" v="10404" actId="478"/>
          <ac:spMkLst>
            <pc:docMk/>
            <pc:sldMk cId="2657696872" sldId="314"/>
            <ac:spMk id="16" creationId="{6B8B141E-04DF-4FD3-A801-133A8840B70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6:33.586" v="10403" actId="478"/>
          <ac:spMkLst>
            <pc:docMk/>
            <pc:sldMk cId="2657696872" sldId="314"/>
            <ac:spMk id="17" creationId="{9C8C5526-6ABA-4C48-870F-6D527E9ED417}"/>
          </ac:spMkLst>
        </pc:spChg>
        <pc:spChg chg="add mod">
          <ac:chgData name="Joers, Eileen (SGRE ON CRO NE&amp;ME PR PRS)" userId="2a9636a2-0c0f-4301-84ec-53eb47ec84b7" providerId="ADAL" clId="{25B207D5-B006-49DC-9554-8E353CEDCAB8}" dt="2021-01-21T10:11:57.879" v="1054" actId="20577"/>
          <ac:spMkLst>
            <pc:docMk/>
            <pc:sldMk cId="2657696872" sldId="314"/>
            <ac:spMk id="18" creationId="{2AC570D6-20E5-4FB9-A0A2-FE6802D24664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6:38.468" v="10405" actId="478"/>
          <ac:spMkLst>
            <pc:docMk/>
            <pc:sldMk cId="2657696872" sldId="314"/>
            <ac:spMk id="20" creationId="{FF962692-42EE-4347-8EBA-B4D1C2B47B8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30:05.689" v="10247" actId="478"/>
          <ac:spMkLst>
            <pc:docMk/>
            <pc:sldMk cId="2657696872" sldId="314"/>
            <ac:spMk id="21" creationId="{B708E2FB-31B2-49D0-93DF-8963F37D22D3}"/>
          </ac:spMkLst>
        </pc:spChg>
        <pc:spChg chg="add mod">
          <ac:chgData name="Joers, Eileen (SGRE ON CRO NE&amp;ME PR PRS)" userId="2a9636a2-0c0f-4301-84ec-53eb47ec84b7" providerId="ADAL" clId="{25B207D5-B006-49DC-9554-8E353CEDCAB8}" dt="2021-01-26T15:46:43.759" v="10408" actId="207"/>
          <ac:spMkLst>
            <pc:docMk/>
            <pc:sldMk cId="2657696872" sldId="314"/>
            <ac:spMk id="23" creationId="{4813A92C-5819-4B2A-B2B8-23E4B95ECEEA}"/>
          </ac:spMkLst>
        </pc:spChg>
        <pc:spChg chg="add mod">
          <ac:chgData name="Joers, Eileen (SGRE ON CRO NE&amp;ME PR PRS)" userId="2a9636a2-0c0f-4301-84ec-53eb47ec84b7" providerId="ADAL" clId="{25B207D5-B006-49DC-9554-8E353CEDCAB8}" dt="2021-01-26T15:46:43.759" v="10408" actId="207"/>
          <ac:spMkLst>
            <pc:docMk/>
            <pc:sldMk cId="2657696872" sldId="314"/>
            <ac:spMk id="24" creationId="{BBFA8279-F37B-4A35-9850-C99F6B88416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09:45:10.407" v="603" actId="26606"/>
          <ac:spMkLst>
            <pc:docMk/>
            <pc:sldMk cId="2657696872" sldId="314"/>
            <ac:spMk id="24" creationId="{E8A8EAB8-D2FF-444D-B34B-7D32F106AD0E}"/>
          </ac:spMkLst>
        </pc:spChg>
        <pc:spChg chg="add mod">
          <ac:chgData name="Joers, Eileen (SGRE ON CRO NE&amp;ME PR PRS)" userId="2a9636a2-0c0f-4301-84ec-53eb47ec84b7" providerId="ADAL" clId="{25B207D5-B006-49DC-9554-8E353CEDCAB8}" dt="2021-01-26T15:46:43.759" v="10408" actId="207"/>
          <ac:spMkLst>
            <pc:docMk/>
            <pc:sldMk cId="2657696872" sldId="314"/>
            <ac:spMk id="25" creationId="{62007960-5098-467A-A097-0ED8A20E24E9}"/>
          </ac:spMkLst>
        </pc:spChg>
        <pc:picChg chg="del mod ord">
          <ac:chgData name="Joers, Eileen (SGRE ON CRO NE&amp;ME PR PRS)" userId="2a9636a2-0c0f-4301-84ec-53eb47ec84b7" providerId="ADAL" clId="{25B207D5-B006-49DC-9554-8E353CEDCAB8}" dt="2021-01-26T15:36:02.389" v="10329" actId="478"/>
          <ac:picMkLst>
            <pc:docMk/>
            <pc:sldMk cId="2657696872" sldId="314"/>
            <ac:picMk id="5" creationId="{4D4C1A7A-F783-4D30-9D9A-3A53968893AC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1-26T15:36:14.827" v="10332" actId="167"/>
          <ac:picMkLst>
            <pc:docMk/>
            <pc:sldMk cId="2657696872" sldId="314"/>
            <ac:picMk id="12" creationId="{35F0AEDE-8028-40BE-B86B-DE5BA64CFA21}"/>
          </ac:picMkLst>
        </pc:picChg>
        <pc:picChg chg="add ord">
          <ac:chgData name="Joers, Eileen (SGRE ON CRO NE&amp;ME PR PRS)" userId="2a9636a2-0c0f-4301-84ec-53eb47ec84b7" providerId="ADAL" clId="{25B207D5-B006-49DC-9554-8E353CEDCAB8}" dt="2021-01-26T15:36:09.741" v="10331" actId="167"/>
          <ac:picMkLst>
            <pc:docMk/>
            <pc:sldMk cId="2657696872" sldId="314"/>
            <ac:picMk id="22" creationId="{FF317667-2B05-445F-B7B0-949A3DD0B836}"/>
          </ac:picMkLst>
        </pc:picChg>
        <pc:cxnChg chg="add del">
          <ac:chgData name="Joers, Eileen (SGRE ON CRO NE&amp;ME PR PRS)" userId="2a9636a2-0c0f-4301-84ec-53eb47ec84b7" providerId="ADAL" clId="{25B207D5-B006-49DC-9554-8E353CEDCAB8}" dt="2021-01-21T09:45:10.407" v="603" actId="26606"/>
          <ac:cxnSpMkLst>
            <pc:docMk/>
            <pc:sldMk cId="2657696872" sldId="314"/>
            <ac:cxnSpMk id="26" creationId="{EEA38897-7BA3-4408-8083-3235339C4A60}"/>
          </ac:cxnSpMkLst>
        </pc:cxnChg>
        <pc:cxnChg chg="add del">
          <ac:chgData name="Joers, Eileen (SGRE ON CRO NE&amp;ME PR PRS)" userId="2a9636a2-0c0f-4301-84ec-53eb47ec84b7" providerId="ADAL" clId="{25B207D5-B006-49DC-9554-8E353CEDCAB8}" dt="2021-01-21T09:45:10.407" v="603" actId="26606"/>
          <ac:cxnSpMkLst>
            <pc:docMk/>
            <pc:sldMk cId="2657696872" sldId="314"/>
            <ac:cxnSpMk id="28" creationId="{F11AD06B-AB20-4097-8606-5DA00DBACE88}"/>
          </ac:cxnSpMkLst>
        </pc:cxnChg>
      </pc:sldChg>
      <pc:sldChg chg="addSp delSp modSp mod ord setBg delAnim modAnim modNotesTx">
        <pc:chgData name="Joers, Eileen (SGRE ON CRO NE&amp;ME PR PRS)" userId="2a9636a2-0c0f-4301-84ec-53eb47ec84b7" providerId="ADAL" clId="{25B207D5-B006-49DC-9554-8E353CEDCAB8}" dt="2021-02-23T14:43:53.121" v="21361" actId="20577"/>
        <pc:sldMkLst>
          <pc:docMk/>
          <pc:sldMk cId="90945995" sldId="315"/>
        </pc:sldMkLst>
        <pc:spChg chg="del mod">
          <ac:chgData name="Joers, Eileen (SGRE ON CRO NE&amp;ME PR PRS)" userId="2a9636a2-0c0f-4301-84ec-53eb47ec84b7" providerId="ADAL" clId="{25B207D5-B006-49DC-9554-8E353CEDCAB8}" dt="2021-01-22T12:02:54.665" v="4105"/>
          <ac:spMkLst>
            <pc:docMk/>
            <pc:sldMk cId="90945995" sldId="315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1-22T11:48:12.233" v="3983" actId="26606"/>
          <ac:spMkLst>
            <pc:docMk/>
            <pc:sldMk cId="90945995" sldId="315"/>
            <ac:spMk id="3" creationId="{EE663FD7-BF9B-4B2D-BE90-FF65E49E942C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6T15:43:45.019" v="10354" actId="478"/>
          <ac:spMkLst>
            <pc:docMk/>
            <pc:sldMk cId="90945995" sldId="315"/>
            <ac:spMk id="4" creationId="{E5F9B06F-6602-4362-BF5E-FE0EDD36FD4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3:49.496" v="10355" actId="478"/>
          <ac:spMkLst>
            <pc:docMk/>
            <pc:sldMk cId="90945995" sldId="315"/>
            <ac:spMk id="6" creationId="{E54C8BD5-B4B1-485C-94CB-F37945A8962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16:58.829" v="10202" actId="478"/>
          <ac:spMkLst>
            <pc:docMk/>
            <pc:sldMk cId="90945995" sldId="315"/>
            <ac:spMk id="7" creationId="{8F95345B-32DE-4E3E-8E8A-9DFF4873B46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09.795" v="3962"/>
          <ac:spMkLst>
            <pc:docMk/>
            <pc:sldMk cId="90945995" sldId="315"/>
            <ac:spMk id="8" creationId="{D15947AB-BC81-45C3-84BA-CB73C32D043D}"/>
          </ac:spMkLst>
        </pc:spChg>
        <pc:spChg chg="del mod">
          <ac:chgData name="Joers, Eileen (SGRE ON CRO NE&amp;ME PR PRS)" userId="2a9636a2-0c0f-4301-84ec-53eb47ec84b7" providerId="ADAL" clId="{25B207D5-B006-49DC-9554-8E353CEDCAB8}" dt="2021-01-21T12:34:03.237" v="2621"/>
          <ac:spMkLst>
            <pc:docMk/>
            <pc:sldMk cId="90945995" sldId="315"/>
            <ac:spMk id="11" creationId="{52F3AA45-48C2-46F5-8EFB-E3EBE835A39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3:51.632" v="10356" actId="478"/>
          <ac:spMkLst>
            <pc:docMk/>
            <pc:sldMk cId="90945995" sldId="315"/>
            <ac:spMk id="17" creationId="{136D0226-09B5-4247-AA9F-AB264C2D5ADB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52.515" v="10357"/>
          <ac:spMkLst>
            <pc:docMk/>
            <pc:sldMk cId="90945995" sldId="315"/>
            <ac:spMk id="18" creationId="{2A0DB483-B5A5-4888-87D3-AE83A03736A9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52.515" v="10357"/>
          <ac:spMkLst>
            <pc:docMk/>
            <pc:sldMk cId="90945995" sldId="315"/>
            <ac:spMk id="21" creationId="{68F22F61-8BC7-404E-9EF8-CD913EA2454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8:12.233" v="3983" actId="26606"/>
          <ac:spMkLst>
            <pc:docMk/>
            <pc:sldMk cId="90945995" sldId="315"/>
            <ac:spMk id="21" creationId="{A5A17FC0-D416-4C8B-A9E6-5924D352B986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52.515" v="10357"/>
          <ac:spMkLst>
            <pc:docMk/>
            <pc:sldMk cId="90945995" sldId="315"/>
            <ac:spMk id="22" creationId="{F6225117-EEA3-4EC5-95FD-64947372D2C6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24" creationId="{BF19CFE6-7621-4FFB-A4F3-53DFD3860D9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26" creationId="{3F4DD1A1-652B-4ECB-A8DE-07087A834E6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30" creationId="{D4A67D3B-CF15-41C0-AEB5-8D857A8AE85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09:39.931" v="4147" actId="478"/>
          <ac:spMkLst>
            <pc:docMk/>
            <pc:sldMk cId="90945995" sldId="315"/>
            <ac:spMk id="31" creationId="{44416B0D-8E02-4A32-A50C-7AB4DE74D803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32" creationId="{4EE44E17-6A21-4DF3-9573-0819D6F0006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34" creationId="{1DE44A29-0857-4193-8859-8E5D8A3CDAE7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21:18.279" v="15625" actId="20577"/>
          <ac:spMkLst>
            <pc:docMk/>
            <pc:sldMk cId="90945995" sldId="315"/>
            <ac:spMk id="35" creationId="{595E1060-DB44-441D-B321-87009975E2B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1:46:31.492" v="3965" actId="26606"/>
          <ac:spMkLst>
            <pc:docMk/>
            <pc:sldMk cId="90945995" sldId="315"/>
            <ac:spMk id="36" creationId="{B2A37BC1-02C0-4D97-8BEC-5BECAD9A3BE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2:14:28.302" v="4160" actId="478"/>
          <ac:spMkLst>
            <pc:docMk/>
            <pc:sldMk cId="90945995" sldId="315"/>
            <ac:spMk id="38" creationId="{4AA8158C-8656-429D-ADD0-1EB6F19857F0}"/>
          </ac:spMkLst>
        </pc:spChg>
        <pc:picChg chg="add mod">
          <ac:chgData name="Joers, Eileen (SGRE ON CRO NE&amp;ME PR PRS)" userId="2a9636a2-0c0f-4301-84ec-53eb47ec84b7" providerId="ADAL" clId="{25B207D5-B006-49DC-9554-8E353CEDCAB8}" dt="2021-02-13T12:33:44.738" v="19046" actId="1076"/>
          <ac:picMkLst>
            <pc:docMk/>
            <pc:sldMk cId="90945995" sldId="315"/>
            <ac:picMk id="2" creationId="{2B3BC896-15F6-4FBC-9146-A2A039BA92EE}"/>
          </ac:picMkLst>
        </pc:picChg>
        <pc:picChg chg="mod ord">
          <ac:chgData name="Joers, Eileen (SGRE ON CRO NE&amp;ME PR PRS)" userId="2a9636a2-0c0f-4301-84ec-53eb47ec84b7" providerId="ADAL" clId="{25B207D5-B006-49DC-9554-8E353CEDCAB8}" dt="2021-02-17T10:35:54.757" v="21073" actId="1036"/>
          <ac:picMkLst>
            <pc:docMk/>
            <pc:sldMk cId="90945995" sldId="315"/>
            <ac:picMk id="5" creationId="{4D4C1A7A-F783-4D30-9D9A-3A53968893AC}"/>
          </ac:picMkLst>
        </pc:picChg>
        <pc:picChg chg="add del mod ord">
          <ac:chgData name="Joers, Eileen (SGRE ON CRO NE&amp;ME PR PRS)" userId="2a9636a2-0c0f-4301-84ec-53eb47ec84b7" providerId="ADAL" clId="{25B207D5-B006-49DC-9554-8E353CEDCAB8}" dt="2021-01-22T12:09:32.157" v="4143" actId="478"/>
          <ac:picMkLst>
            <pc:docMk/>
            <pc:sldMk cId="90945995" sldId="315"/>
            <ac:picMk id="9" creationId="{8BA7EE7E-4AB1-47CA-BE04-AB44E6716D6F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12:31:50.258" v="19042" actId="1076"/>
          <ac:picMkLst>
            <pc:docMk/>
            <pc:sldMk cId="90945995" sldId="315"/>
            <ac:picMk id="11" creationId="{2D928CCE-13EC-4620-BFCD-EA4C43711702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12:33:53.539" v="19047" actId="1076"/>
          <ac:picMkLst>
            <pc:docMk/>
            <pc:sldMk cId="90945995" sldId="315"/>
            <ac:picMk id="12" creationId="{7B2591EF-8114-44F2-A5CB-EABB6A732565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12:34:20.639" v="19059" actId="1076"/>
          <ac:picMkLst>
            <pc:docMk/>
            <pc:sldMk cId="90945995" sldId="315"/>
            <ac:picMk id="13" creationId="{D4116162-A737-417D-9D73-A393DA36ABFD}"/>
          </ac:picMkLst>
        </pc:picChg>
        <pc:picChg chg="add del mod ord">
          <ac:chgData name="Joers, Eileen (SGRE ON CRO NE&amp;ME PR PRS)" userId="2a9636a2-0c0f-4301-84ec-53eb47ec84b7" providerId="ADAL" clId="{25B207D5-B006-49DC-9554-8E353CEDCAB8}" dt="2021-01-22T11:55:34.509" v="4024" actId="478"/>
          <ac:picMkLst>
            <pc:docMk/>
            <pc:sldMk cId="90945995" sldId="315"/>
            <ac:picMk id="14" creationId="{2EA54309-BCAE-462C-9CD9-2C03FA07F84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1:51:04.966" v="4001" actId="478"/>
          <ac:picMkLst>
            <pc:docMk/>
            <pc:sldMk cId="90945995" sldId="315"/>
            <ac:picMk id="15" creationId="{87C60AF5-137D-47D8-8226-5D83A02BAE8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2:09:34.334" v="4145" actId="478"/>
          <ac:picMkLst>
            <pc:docMk/>
            <pc:sldMk cId="90945995" sldId="315"/>
            <ac:picMk id="16" creationId="{97223A3B-77F2-4AB8-BC7C-C6DE5F5FC808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2:09:20.326" v="4139" actId="478"/>
          <ac:picMkLst>
            <pc:docMk/>
            <pc:sldMk cId="90945995" sldId="315"/>
            <ac:picMk id="17" creationId="{12BB36FD-45B2-4511-AB87-D64370BC7E67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2:09:33.452" v="4144" actId="478"/>
          <ac:picMkLst>
            <pc:docMk/>
            <pc:sldMk cId="90945995" sldId="315"/>
            <ac:picMk id="18" creationId="{07C767A9-762D-4DEE-84D9-116DFB823A56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12:34:05.917" v="19053" actId="1076"/>
          <ac:picMkLst>
            <pc:docMk/>
            <pc:sldMk cId="90945995" sldId="315"/>
            <ac:picMk id="20" creationId="{ECB2FDCA-C196-4AD2-A6B1-496AEA19EC05}"/>
          </ac:picMkLst>
        </pc:picChg>
        <pc:picChg chg="add del">
          <ac:chgData name="Joers, Eileen (SGRE ON CRO NE&amp;ME PR PRS)" userId="2a9636a2-0c0f-4301-84ec-53eb47ec84b7" providerId="ADAL" clId="{25B207D5-B006-49DC-9554-8E353CEDCAB8}" dt="2021-01-22T11:46:31.492" v="3965" actId="26606"/>
          <ac:picMkLst>
            <pc:docMk/>
            <pc:sldMk cId="90945995" sldId="315"/>
            <ac:picMk id="28" creationId="{E2271F3E-C693-4F5F-9E5F-B543945DDB94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13T12:31:22.190" v="19040" actId="1076"/>
          <ac:picMkLst>
            <pc:docMk/>
            <pc:sldMk cId="90945995" sldId="315"/>
            <ac:picMk id="33" creationId="{AD373416-4785-4F6C-A5A5-C68BFB3278FB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13T12:30:56.237" v="19032" actId="478"/>
          <ac:picMkLst>
            <pc:docMk/>
            <pc:sldMk cId="90945995" sldId="315"/>
            <ac:picMk id="37" creationId="{0BBB1355-1AC3-46C1-900A-B6449AA8F88E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13T12:33:41.153" v="19045" actId="478"/>
          <ac:picMkLst>
            <pc:docMk/>
            <pc:sldMk cId="90945995" sldId="315"/>
            <ac:picMk id="39" creationId="{4AEB304F-1564-4131-BADE-CF2928C42913}"/>
          </ac:picMkLst>
        </pc:picChg>
        <pc:cxnChg chg="add del">
          <ac:chgData name="Joers, Eileen (SGRE ON CRO NE&amp;ME PR PRS)" userId="2a9636a2-0c0f-4301-84ec-53eb47ec84b7" providerId="ADAL" clId="{25B207D5-B006-49DC-9554-8E353CEDCAB8}" dt="2021-01-22T11:48:12.233" v="3983" actId="26606"/>
          <ac:cxnSpMkLst>
            <pc:docMk/>
            <pc:sldMk cId="90945995" sldId="315"/>
            <ac:cxnSpMk id="22" creationId="{982DC870-E8E5-4050-B10C-CC24FC67E50A}"/>
          </ac:cxnSpMkLst>
        </pc:cxnChg>
        <pc:cxnChg chg="add del">
          <ac:chgData name="Joers, Eileen (SGRE ON CRO NE&amp;ME PR PRS)" userId="2a9636a2-0c0f-4301-84ec-53eb47ec84b7" providerId="ADAL" clId="{25B207D5-B006-49DC-9554-8E353CEDCAB8}" dt="2021-01-22T11:48:12.233" v="3983" actId="26606"/>
          <ac:cxnSpMkLst>
            <pc:docMk/>
            <pc:sldMk cId="90945995" sldId="315"/>
            <ac:cxnSpMk id="23" creationId="{FF76A74F-C283-4DED-BD4D-086753B7CB00}"/>
          </ac:cxnSpMkLst>
        </pc:cxnChg>
        <pc:cxnChg chg="add del">
          <ac:chgData name="Joers, Eileen (SGRE ON CRO NE&amp;ME PR PRS)" userId="2a9636a2-0c0f-4301-84ec-53eb47ec84b7" providerId="ADAL" clId="{25B207D5-B006-49DC-9554-8E353CEDCAB8}" dt="2021-01-22T11:48:12.233" v="3983" actId="26606"/>
          <ac:cxnSpMkLst>
            <pc:docMk/>
            <pc:sldMk cId="90945995" sldId="315"/>
            <ac:cxnSpMk id="25" creationId="{3B2791FB-B2F7-4BBE-B8D8-74C37FF9E85C}"/>
          </ac:cxnSpMkLst>
        </pc:cxnChg>
        <pc:cxnChg chg="add del">
          <ac:chgData name="Joers, Eileen (SGRE ON CRO NE&amp;ME PR PRS)" userId="2a9636a2-0c0f-4301-84ec-53eb47ec84b7" providerId="ADAL" clId="{25B207D5-B006-49DC-9554-8E353CEDCAB8}" dt="2021-01-22T11:48:12.233" v="3983" actId="26606"/>
          <ac:cxnSpMkLst>
            <pc:docMk/>
            <pc:sldMk cId="90945995" sldId="315"/>
            <ac:cxnSpMk id="27" creationId="{9891B5DE-6811-4844-BB18-472A3F360EE5}"/>
          </ac:cxnSpMkLst>
        </pc:cxnChg>
        <pc:cxnChg chg="add del">
          <ac:chgData name="Joers, Eileen (SGRE ON CRO NE&amp;ME PR PRS)" userId="2a9636a2-0c0f-4301-84ec-53eb47ec84b7" providerId="ADAL" clId="{25B207D5-B006-49DC-9554-8E353CEDCAB8}" dt="2021-01-22T11:48:12.233" v="3983" actId="26606"/>
          <ac:cxnSpMkLst>
            <pc:docMk/>
            <pc:sldMk cId="90945995" sldId="315"/>
            <ac:cxnSpMk id="29" creationId="{77A9CA3A-7216-41E0-B3CD-058077FD396D}"/>
          </ac:cxnSpMkLst>
        </pc:cxnChg>
      </pc:sldChg>
      <pc:sldChg chg="modSp add setBg">
        <pc:chgData name="Joers, Eileen (SGRE ON CRO NE&amp;ME PR PRS)" userId="2a9636a2-0c0f-4301-84ec-53eb47ec84b7" providerId="ADAL" clId="{25B207D5-B006-49DC-9554-8E353CEDCAB8}" dt="2021-01-26T15:13:18.281" v="10184" actId="1076"/>
        <pc:sldMkLst>
          <pc:docMk/>
          <pc:sldMk cId="1384471894" sldId="321"/>
        </pc:sldMkLst>
        <pc:spChg chg="mod">
          <ac:chgData name="Joers, Eileen (SGRE ON CRO NE&amp;ME PR PRS)" userId="2a9636a2-0c0f-4301-84ec-53eb47ec84b7" providerId="ADAL" clId="{25B207D5-B006-49DC-9554-8E353CEDCAB8}" dt="2021-01-23T11:01:01.661" v="6929" actId="20577"/>
          <ac:spMkLst>
            <pc:docMk/>
            <pc:sldMk cId="1384471894" sldId="321"/>
            <ac:spMk id="14" creationId="{5B21CA6C-4688-4677-9EA3-66BDDFA280DF}"/>
          </ac:spMkLst>
        </pc:spChg>
        <pc:spChg chg="mod">
          <ac:chgData name="Joers, Eileen (SGRE ON CRO NE&amp;ME PR PRS)" userId="2a9636a2-0c0f-4301-84ec-53eb47ec84b7" providerId="ADAL" clId="{25B207D5-B006-49DC-9554-8E353CEDCAB8}" dt="2021-01-21T10:29:14.479" v="1226" actId="20577"/>
          <ac:spMkLst>
            <pc:docMk/>
            <pc:sldMk cId="1384471894" sldId="321"/>
            <ac:spMk id="16" creationId="{63509DF7-0C0A-45EB-AE55-7DB9FDEBDB59}"/>
          </ac:spMkLst>
        </pc:spChg>
        <pc:spChg chg="mod">
          <ac:chgData name="Joers, Eileen (SGRE ON CRO NE&amp;ME PR PRS)" userId="2a9636a2-0c0f-4301-84ec-53eb47ec84b7" providerId="ADAL" clId="{25B207D5-B006-49DC-9554-8E353CEDCAB8}" dt="2021-01-26T15:13:18.281" v="10184" actId="1076"/>
          <ac:spMkLst>
            <pc:docMk/>
            <pc:sldMk cId="1384471894" sldId="321"/>
            <ac:spMk id="20" creationId="{D60CA22C-FA7E-4430-B2D1-E2F38F087A79}"/>
          </ac:spMkLst>
        </pc:spChg>
        <pc:spChg chg="mod">
          <ac:chgData name="Joers, Eileen (SGRE ON CRO NE&amp;ME PR PRS)" userId="2a9636a2-0c0f-4301-84ec-53eb47ec84b7" providerId="ADAL" clId="{25B207D5-B006-49DC-9554-8E353CEDCAB8}" dt="2021-01-23T11:20:02.826" v="6977" actId="20577"/>
          <ac:spMkLst>
            <pc:docMk/>
            <pc:sldMk cId="1384471894" sldId="321"/>
            <ac:spMk id="25" creationId="{A750048E-EEE5-4412-AFFD-689DFF41D746}"/>
          </ac:spMkLst>
        </pc:spChg>
      </pc:sldChg>
      <pc:sldChg chg="addSp delSp modSp add ord setBg">
        <pc:chgData name="Joers, Eileen (SGRE ON CRO NE&amp;ME PR PRS)" userId="2a9636a2-0c0f-4301-84ec-53eb47ec84b7" providerId="ADAL" clId="{25B207D5-B006-49DC-9554-8E353CEDCAB8}" dt="2021-02-23T14:50:23.773" v="21369" actId="1076"/>
        <pc:sldMkLst>
          <pc:docMk/>
          <pc:sldMk cId="453277539" sldId="324"/>
        </pc:sldMkLst>
        <pc:spChg chg="mod">
          <ac:chgData name="Joers, Eileen (SGRE ON CRO NE&amp;ME PR PRS)" userId="2a9636a2-0c0f-4301-84ec-53eb47ec84b7" providerId="ADAL" clId="{25B207D5-B006-49DC-9554-8E353CEDCAB8}" dt="2021-01-21T09:05:23.703" v="444" actId="20577"/>
          <ac:spMkLst>
            <pc:docMk/>
            <pc:sldMk cId="453277539" sldId="324"/>
            <ac:spMk id="2" creationId="{8DB6C54C-0BB9-41FE-A8E4-7DA23C845BB5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6:14.180" v="10396" actId="478"/>
          <ac:spMkLst>
            <pc:docMk/>
            <pc:sldMk cId="453277539" sldId="324"/>
            <ac:spMk id="4" creationId="{E5F9B06F-6602-4362-BF5E-FE0EDD36FD4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6:16.217" v="10397" actId="478"/>
          <ac:spMkLst>
            <pc:docMk/>
            <pc:sldMk cId="453277539" sldId="324"/>
            <ac:spMk id="6" creationId="{E54C8BD5-B4B1-485C-94CB-F37945A8962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6:19.209" v="10398" actId="478"/>
          <ac:spMkLst>
            <pc:docMk/>
            <pc:sldMk cId="453277539" sldId="324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1:44:07.693" v="7026" actId="478"/>
          <ac:spMkLst>
            <pc:docMk/>
            <pc:sldMk cId="453277539" sldId="324"/>
            <ac:spMk id="8" creationId="{01DDE565-D05D-481C-94C7-3A7A8CBD6EFE}"/>
          </ac:spMkLst>
        </pc:spChg>
        <pc:spChg chg="mod">
          <ac:chgData name="Joers, Eileen (SGRE ON CRO NE&amp;ME PR PRS)" userId="2a9636a2-0c0f-4301-84ec-53eb47ec84b7" providerId="ADAL" clId="{25B207D5-B006-49DC-9554-8E353CEDCAB8}" dt="2021-02-23T14:50:23.773" v="21369" actId="1076"/>
          <ac:spMkLst>
            <pc:docMk/>
            <pc:sldMk cId="453277539" sldId="324"/>
            <ac:spMk id="11" creationId="{DF43E4F2-2BC6-4454-A5DD-923D751B9F4A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20.063" v="10399"/>
          <ac:spMkLst>
            <pc:docMk/>
            <pc:sldMk cId="453277539" sldId="324"/>
            <ac:spMk id="12" creationId="{792C44D7-5520-4441-AE63-42510BC716E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0:29:50.874" v="1269" actId="478"/>
          <ac:spMkLst>
            <pc:docMk/>
            <pc:sldMk cId="453277539" sldId="324"/>
            <ac:spMk id="12" creationId="{F642EC01-A076-478A-A53B-9D4CC5292CD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0:29:48.719" v="1268" actId="478"/>
          <ac:spMkLst>
            <pc:docMk/>
            <pc:sldMk cId="453277539" sldId="324"/>
            <ac:spMk id="13" creationId="{7793CB2E-5445-42C0-868E-649AF23DA1CD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20.063" v="10399"/>
          <ac:spMkLst>
            <pc:docMk/>
            <pc:sldMk cId="453277539" sldId="324"/>
            <ac:spMk id="13" creationId="{97074903-73DF-4E8D-B24C-1192B7B4A0C4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6:20.063" v="10399"/>
          <ac:spMkLst>
            <pc:docMk/>
            <pc:sldMk cId="453277539" sldId="324"/>
            <ac:spMk id="14" creationId="{1C066E94-51E2-45E8-BF79-57FE75C61931}"/>
          </ac:spMkLst>
        </pc:spChg>
      </pc:sldChg>
      <pc:sldChg chg="addSp delSp modSp add">
        <pc:chgData name="Joers, Eileen (SGRE ON CRO NE&amp;ME PR PRS)" userId="2a9636a2-0c0f-4301-84ec-53eb47ec84b7" providerId="ADAL" clId="{25B207D5-B006-49DC-9554-8E353CEDCAB8}" dt="2021-02-26T13:29:49.103" v="22363" actId="403"/>
        <pc:sldMkLst>
          <pc:docMk/>
          <pc:sldMk cId="1476706573" sldId="325"/>
        </pc:sldMkLst>
        <pc:spChg chg="mod">
          <ac:chgData name="Joers, Eileen (SGRE ON CRO NE&amp;ME PR PRS)" userId="2a9636a2-0c0f-4301-84ec-53eb47ec84b7" providerId="ADAL" clId="{25B207D5-B006-49DC-9554-8E353CEDCAB8}" dt="2021-01-21T09:57:48.511" v="827" actId="20577"/>
          <ac:spMkLst>
            <pc:docMk/>
            <pc:sldMk cId="1476706573" sldId="325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21T09:57:53.454" v="829" actId="478"/>
          <ac:spMkLst>
            <pc:docMk/>
            <pc:sldMk cId="1476706573" sldId="325"/>
            <ac:spMk id="3" creationId="{FC13626B-9FA4-43F8-86F6-5A9D5675879D}"/>
          </ac:spMkLst>
        </pc:spChg>
        <pc:spChg chg="add mod">
          <ac:chgData name="Joers, Eileen (SGRE ON CRO NE&amp;ME PR PRS)" userId="2a9636a2-0c0f-4301-84ec-53eb47ec84b7" providerId="ADAL" clId="{25B207D5-B006-49DC-9554-8E353CEDCAB8}" dt="2021-02-26T13:29:49.103" v="22363" actId="403"/>
          <ac:spMkLst>
            <pc:docMk/>
            <pc:sldMk cId="1476706573" sldId="325"/>
            <ac:spMk id="6" creationId="{B4AA275D-845A-45FD-A59E-1941DB6CE427}"/>
          </ac:spMkLst>
        </pc:spChg>
        <pc:spChg chg="del">
          <ac:chgData name="Joers, Eileen (SGRE ON CRO NE&amp;ME PR PRS)" userId="2a9636a2-0c0f-4301-84ec-53eb47ec84b7" providerId="ADAL" clId="{25B207D5-B006-49DC-9554-8E353CEDCAB8}" dt="2021-01-21T09:57:51.446" v="828" actId="478"/>
          <ac:spMkLst>
            <pc:docMk/>
            <pc:sldMk cId="1476706573" sldId="325"/>
            <ac:spMk id="8" creationId="{795F2DB4-5B77-4CF9-8D0C-7E0D8060F5E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09:59:40.797" v="845"/>
          <ac:spMkLst>
            <pc:docMk/>
            <pc:sldMk cId="1476706573" sldId="325"/>
            <ac:spMk id="9" creationId="{22485AB2-2FA4-4D92-A045-B997C92B64A9}"/>
          </ac:spMkLst>
        </pc:spChg>
        <pc:spChg chg="add mod">
          <ac:chgData name="Joers, Eileen (SGRE ON CRO NE&amp;ME PR PRS)" userId="2a9636a2-0c0f-4301-84ec-53eb47ec84b7" providerId="ADAL" clId="{25B207D5-B006-49DC-9554-8E353CEDCAB8}" dt="2021-01-21T10:07:32.095" v="1020" actId="1076"/>
          <ac:spMkLst>
            <pc:docMk/>
            <pc:sldMk cId="1476706573" sldId="325"/>
            <ac:spMk id="10" creationId="{F6D0C2AA-AB93-4A7A-A924-29E3C5E3CB96}"/>
          </ac:spMkLst>
        </pc:spChg>
        <pc:picChg chg="add mod">
          <ac:chgData name="Joers, Eileen (SGRE ON CRO NE&amp;ME PR PRS)" userId="2a9636a2-0c0f-4301-84ec-53eb47ec84b7" providerId="ADAL" clId="{25B207D5-B006-49DC-9554-8E353CEDCAB8}" dt="2021-01-21T10:04:06.728" v="954" actId="1076"/>
          <ac:picMkLst>
            <pc:docMk/>
            <pc:sldMk cId="1476706573" sldId="325"/>
            <ac:picMk id="4" creationId="{5FA36563-14E3-48B9-A077-48B2D83CB8F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1T10:05:59.786" v="1017" actId="1076"/>
          <ac:picMkLst>
            <pc:docMk/>
            <pc:sldMk cId="1476706573" sldId="325"/>
            <ac:picMk id="11" creationId="{F4F0585E-7270-42B5-993A-38C215192CA1}"/>
          </ac:picMkLst>
        </pc:picChg>
      </pc:sldChg>
      <pc:sldChg chg="addSp delSp modSp add ord modNotesTx">
        <pc:chgData name="Joers, Eileen (SGRE ON CRO NE&amp;ME PR PRS)" userId="2a9636a2-0c0f-4301-84ec-53eb47ec84b7" providerId="ADAL" clId="{25B207D5-B006-49DC-9554-8E353CEDCAB8}" dt="2021-02-26T13:30:21.223" v="22443" actId="20577"/>
        <pc:sldMkLst>
          <pc:docMk/>
          <pc:sldMk cId="3440291340" sldId="326"/>
        </pc:sldMkLst>
        <pc:spChg chg="mod">
          <ac:chgData name="Joers, Eileen (SGRE ON CRO NE&amp;ME PR PRS)" userId="2a9636a2-0c0f-4301-84ec-53eb47ec84b7" providerId="ADAL" clId="{25B207D5-B006-49DC-9554-8E353CEDCAB8}" dt="2021-02-06T14:26:22.889" v="17614" actId="20577"/>
          <ac:spMkLst>
            <pc:docMk/>
            <pc:sldMk cId="3440291340" sldId="326"/>
            <ac:spMk id="2" creationId="{8DB6C54C-0BB9-41FE-A8E4-7DA23C845BB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30T12:40:56.366" v="14093" actId="478"/>
          <ac:spMkLst>
            <pc:docMk/>
            <pc:sldMk cId="3440291340" sldId="326"/>
            <ac:spMk id="3" creationId="{249B40E2-F1D5-41E6-9564-6911A56A2D9C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0:14:16.205" v="1108"/>
          <ac:spMkLst>
            <pc:docMk/>
            <pc:sldMk cId="3440291340" sldId="326"/>
            <ac:spMk id="3" creationId="{91F8C48D-1E67-47D7-A1C5-E50EE7F244AD}"/>
          </ac:spMkLst>
        </pc:spChg>
        <pc:spChg chg="del mod">
          <ac:chgData name="Joers, Eileen (SGRE ON CRO NE&amp;ME PR PRS)" userId="2a9636a2-0c0f-4301-84ec-53eb47ec84b7" providerId="ADAL" clId="{25B207D5-B006-49DC-9554-8E353CEDCAB8}" dt="2021-01-21T10:25:15.750" v="1207" actId="478"/>
          <ac:spMkLst>
            <pc:docMk/>
            <pc:sldMk cId="3440291340" sldId="326"/>
            <ac:spMk id="6" creationId="{B4AA275D-845A-45FD-A59E-1941DB6CE42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2:54:37.337" v="3023" actId="478"/>
          <ac:spMkLst>
            <pc:docMk/>
            <pc:sldMk cId="3440291340" sldId="326"/>
            <ac:spMk id="8" creationId="{38177F4E-0825-4A53-9A2E-2C4756C5FD9B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9T08:44:28.473" v="17800" actId="478"/>
          <ac:spMkLst>
            <pc:docMk/>
            <pc:sldMk cId="3440291340" sldId="326"/>
            <ac:spMk id="9" creationId="{9FADC4E6-EBB6-4B71-A6C8-5214EA35FE31}"/>
          </ac:spMkLst>
        </pc:spChg>
        <pc:spChg chg="del">
          <ac:chgData name="Joers, Eileen (SGRE ON CRO NE&amp;ME PR PRS)" userId="2a9636a2-0c0f-4301-84ec-53eb47ec84b7" providerId="ADAL" clId="{25B207D5-B006-49DC-9554-8E353CEDCAB8}" dt="2021-01-21T10:13:46.828" v="1104" actId="478"/>
          <ac:spMkLst>
            <pc:docMk/>
            <pc:sldMk cId="3440291340" sldId="326"/>
            <ac:spMk id="10" creationId="{F6D0C2AA-AB93-4A7A-A924-29E3C5E3CB96}"/>
          </ac:spMkLst>
        </pc:spChg>
        <pc:spChg chg="add mod">
          <ac:chgData name="Joers, Eileen (SGRE ON CRO NE&amp;ME PR PRS)" userId="2a9636a2-0c0f-4301-84ec-53eb47ec84b7" providerId="ADAL" clId="{25B207D5-B006-49DC-9554-8E353CEDCAB8}" dt="2021-01-30T12:47:59.224" v="14322" actId="1076"/>
          <ac:spMkLst>
            <pc:docMk/>
            <pc:sldMk cId="3440291340" sldId="326"/>
            <ac:spMk id="14" creationId="{7A664FCB-AE5B-4C92-A147-E3B9ECE14D06}"/>
          </ac:spMkLst>
        </pc:spChg>
        <pc:picChg chg="del">
          <ac:chgData name="Joers, Eileen (SGRE ON CRO NE&amp;ME PR PRS)" userId="2a9636a2-0c0f-4301-84ec-53eb47ec84b7" providerId="ADAL" clId="{25B207D5-B006-49DC-9554-8E353CEDCAB8}" dt="2021-01-21T10:13:47.835" v="1106" actId="478"/>
          <ac:picMkLst>
            <pc:docMk/>
            <pc:sldMk cId="3440291340" sldId="326"/>
            <ac:picMk id="4" creationId="{5FA36563-14E3-48B9-A077-48B2D83CB8F1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14:06:38.150" v="20636" actId="14100"/>
          <ac:picMkLst>
            <pc:docMk/>
            <pc:sldMk cId="3440291340" sldId="326"/>
            <ac:picMk id="4" creationId="{FEB954F8-1CC5-4406-B2FD-9D2390565EE8}"/>
          </ac:picMkLst>
        </pc:picChg>
        <pc:picChg chg="del">
          <ac:chgData name="Joers, Eileen (SGRE ON CRO NE&amp;ME PR PRS)" userId="2a9636a2-0c0f-4301-84ec-53eb47ec84b7" providerId="ADAL" clId="{25B207D5-B006-49DC-9554-8E353CEDCAB8}" dt="2021-01-21T10:13:47.404" v="1105" actId="478"/>
          <ac:picMkLst>
            <pc:docMk/>
            <pc:sldMk cId="3440291340" sldId="326"/>
            <ac:picMk id="11" creationId="{F4F0585E-7270-42B5-993A-38C215192CA1}"/>
          </ac:picMkLst>
        </pc:picChg>
        <pc:picChg chg="mod">
          <ac:chgData name="Joers, Eileen (SGRE ON CRO NE&amp;ME PR PRS)" userId="2a9636a2-0c0f-4301-84ec-53eb47ec84b7" providerId="ADAL" clId="{25B207D5-B006-49DC-9554-8E353CEDCAB8}" dt="2021-02-09T08:44:05.996" v="17799" actId="29295"/>
          <ac:picMkLst>
            <pc:docMk/>
            <pc:sldMk cId="3440291340" sldId="326"/>
            <ac:picMk id="12" creationId="{9FDAFEAF-5A32-4225-B3F1-36DEF4BD2E07}"/>
          </ac:picMkLst>
        </pc:picChg>
      </pc:sldChg>
      <pc:sldChg chg="addSp delSp modSp add mod setBg setClrOvrMap modNotesTx">
        <pc:chgData name="Joers, Eileen (SGRE ON CRO NE&amp;ME PR PRS)" userId="2a9636a2-0c0f-4301-84ec-53eb47ec84b7" providerId="ADAL" clId="{25B207D5-B006-49DC-9554-8E353CEDCAB8}" dt="2021-02-13T11:18:12.547" v="18574" actId="20577"/>
        <pc:sldMkLst>
          <pc:docMk/>
          <pc:sldMk cId="455381056" sldId="327"/>
        </pc:sldMkLst>
        <pc:spChg chg="mod">
          <ac:chgData name="Joers, Eileen (SGRE ON CRO NE&amp;ME PR PRS)" userId="2a9636a2-0c0f-4301-84ec-53eb47ec84b7" providerId="ADAL" clId="{25B207D5-B006-49DC-9554-8E353CEDCAB8}" dt="2021-01-23T12:44:51.970" v="7691" actId="20577"/>
          <ac:spMkLst>
            <pc:docMk/>
            <pc:sldMk cId="455381056" sldId="327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1-21T12:22:58.743" v="2465" actId="26606"/>
          <ac:spMkLst>
            <pc:docMk/>
            <pc:sldMk cId="455381056" sldId="327"/>
            <ac:spMk id="3" creationId="{EE663FD7-BF9B-4B2D-BE90-FF65E49E942C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6T15:30:30.496" v="10253" actId="478"/>
          <ac:spMkLst>
            <pc:docMk/>
            <pc:sldMk cId="455381056" sldId="327"/>
            <ac:spMk id="4" creationId="{E5F9B06F-6602-4362-BF5E-FE0EDD36FD4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0:32.472" v="10254" actId="478"/>
          <ac:spMkLst>
            <pc:docMk/>
            <pc:sldMk cId="455381056" sldId="327"/>
            <ac:spMk id="6" creationId="{E54C8BD5-B4B1-485C-94CB-F37945A8962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0:35.309" v="10255" actId="478"/>
          <ac:spMkLst>
            <pc:docMk/>
            <pc:sldMk cId="455381056" sldId="327"/>
            <ac:spMk id="7" creationId="{8F95345B-32DE-4E3E-8E8A-9DFF4873B46D}"/>
          </ac:spMkLst>
        </pc:spChg>
        <pc:spChg chg="del mod">
          <ac:chgData name="Joers, Eileen (SGRE ON CRO NE&amp;ME PR PRS)" userId="2a9636a2-0c0f-4301-84ec-53eb47ec84b7" providerId="ADAL" clId="{25B207D5-B006-49DC-9554-8E353CEDCAB8}" dt="2021-01-21T12:07:26.025" v="2202" actId="478"/>
          <ac:spMkLst>
            <pc:docMk/>
            <pc:sldMk cId="455381056" sldId="327"/>
            <ac:spMk id="8" creationId="{6F982603-2D66-4B6A-9103-DE3CB32B014A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13T11:18:12.547" v="18574" actId="20577"/>
          <ac:spMkLst>
            <pc:docMk/>
            <pc:sldMk cId="455381056" sldId="327"/>
            <ac:spMk id="9" creationId="{B01F7F2E-C437-46EA-BD73-5E541556FCA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1:39:20.228" v="15339"/>
          <ac:spMkLst>
            <pc:docMk/>
            <pc:sldMk cId="455381056" sldId="327"/>
            <ac:spMk id="13" creationId="{A31F2ECA-8561-46B1-B644-8C1D70EBCCF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21.651" v="10384" actId="478"/>
          <ac:spMkLst>
            <pc:docMk/>
            <pc:sldMk cId="455381056" sldId="327"/>
            <ac:spMk id="14" creationId="{3D6FAE93-61DE-4F5E-BAFF-78E5C8499673}"/>
          </ac:spMkLst>
        </pc:spChg>
        <pc:spChg chg="add mod">
          <ac:chgData name="Joers, Eileen (SGRE ON CRO NE&amp;ME PR PRS)" userId="2a9636a2-0c0f-4301-84ec-53eb47ec84b7" providerId="ADAL" clId="{25B207D5-B006-49DC-9554-8E353CEDCAB8}" dt="2021-02-13T09:42:56.058" v="18546" actId="1076"/>
          <ac:spMkLst>
            <pc:docMk/>
            <pc:sldMk cId="455381056" sldId="327"/>
            <ac:spMk id="14" creationId="{7E8150D7-5CC2-4CB3-BB38-69A5072BDA74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5:24.938" v="10385" actId="478"/>
          <ac:spMkLst>
            <pc:docMk/>
            <pc:sldMk cId="455381056" sldId="327"/>
            <ac:spMk id="15" creationId="{0626057A-50B5-4A44-BAA1-4DA3C5624E5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27.298" v="10386" actId="478"/>
          <ac:spMkLst>
            <pc:docMk/>
            <pc:sldMk cId="455381056" sldId="327"/>
            <ac:spMk id="16" creationId="{9C645950-B78A-4B9A-BE9D-A2376E71B35E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28.442" v="10387"/>
          <ac:spMkLst>
            <pc:docMk/>
            <pc:sldMk cId="455381056" sldId="327"/>
            <ac:spMk id="17" creationId="{A5D0A1C9-88EB-4DDE-B69C-DEFEBE93B7F9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28.442" v="10387"/>
          <ac:spMkLst>
            <pc:docMk/>
            <pc:sldMk cId="455381056" sldId="327"/>
            <ac:spMk id="18" creationId="{5E62ABD3-E2F8-4D7F-8A8A-AD174BBFD635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28.442" v="10387"/>
          <ac:spMkLst>
            <pc:docMk/>
            <pc:sldMk cId="455381056" sldId="327"/>
            <ac:spMk id="20" creationId="{8ABFF4B3-D46B-4644-B0E0-CB56CCDC10C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6.983" v="2451" actId="26606"/>
          <ac:spMkLst>
            <pc:docMk/>
            <pc:sldMk cId="455381056" sldId="327"/>
            <ac:spMk id="24" creationId="{201CC55D-ED54-4C5C-95E6-10947BD1103B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0.166" v="2455" actId="26606"/>
          <ac:spMkLst>
            <pc:docMk/>
            <pc:sldMk cId="455381056" sldId="327"/>
            <ac:spMk id="28" creationId="{55D4142C-5077-457F-A6AD-3FECFDB3968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6.983" v="2451" actId="26606"/>
          <ac:spMkLst>
            <pc:docMk/>
            <pc:sldMk cId="455381056" sldId="327"/>
            <ac:spMk id="30" creationId="{3873B707-463F-40B0-8227-E8CC6C67EB2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6.983" v="2451" actId="26606"/>
          <ac:spMkLst>
            <pc:docMk/>
            <pc:sldMk cId="455381056" sldId="327"/>
            <ac:spMk id="32" creationId="{C13237C8-E62C-4F0D-A318-BD6FB6C2D13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6.983" v="2451" actId="26606"/>
          <ac:spMkLst>
            <pc:docMk/>
            <pc:sldMk cId="455381056" sldId="327"/>
            <ac:spMk id="34" creationId="{19C9EAEA-39D0-4B0E-A0EB-51E7B26740B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9.530" v="2453" actId="26606"/>
          <ac:spMkLst>
            <pc:docMk/>
            <pc:sldMk cId="455381056" sldId="327"/>
            <ac:spMk id="36" creationId="{F13C74B1-5B17-4795-BED0-7140497B445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49.530" v="2453" actId="26606"/>
          <ac:spMkLst>
            <pc:docMk/>
            <pc:sldMk cId="455381056" sldId="327"/>
            <ac:spMk id="37" creationId="{D4974D33-8DC5-464E-8C6D-BE58F0669C1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0.166" v="2455" actId="26606"/>
          <ac:spMkLst>
            <pc:docMk/>
            <pc:sldMk cId="455381056" sldId="327"/>
            <ac:spMk id="39" creationId="{8FC9BE17-9A7B-462D-AE50-3D877738730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0.166" v="2455" actId="26606"/>
          <ac:spMkLst>
            <pc:docMk/>
            <pc:sldMk cId="455381056" sldId="327"/>
            <ac:spMk id="40" creationId="{3EBE8569-6AEC-4B8C-8D53-2DE337CDBA6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0.166" v="2455" actId="26606"/>
          <ac:spMkLst>
            <pc:docMk/>
            <pc:sldMk cId="455381056" sldId="327"/>
            <ac:spMk id="41" creationId="{7A5F0580-5EE9-419F-96EE-B6529EF6E7D0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1.326" v="2457" actId="26606"/>
          <ac:spMkLst>
            <pc:docMk/>
            <pc:sldMk cId="455381056" sldId="327"/>
            <ac:spMk id="43" creationId="{2C61293E-6EBE-43EF-A52C-9BEBFD7679D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1.326" v="2457" actId="26606"/>
          <ac:spMkLst>
            <pc:docMk/>
            <pc:sldMk cId="455381056" sldId="327"/>
            <ac:spMk id="44" creationId="{21540236-BFD5-4A9D-8840-4703E7F7682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3.271" v="2459" actId="26606"/>
          <ac:spMkLst>
            <pc:docMk/>
            <pc:sldMk cId="455381056" sldId="327"/>
            <ac:spMk id="46" creationId="{8FC9BE17-9A7B-462D-AE50-3D877738730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3.271" v="2459" actId="26606"/>
          <ac:spMkLst>
            <pc:docMk/>
            <pc:sldMk cId="455381056" sldId="327"/>
            <ac:spMk id="47" creationId="{3EBE8569-6AEC-4B8C-8D53-2DE337CDBA6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3.271" v="2459" actId="26606"/>
          <ac:spMkLst>
            <pc:docMk/>
            <pc:sldMk cId="455381056" sldId="327"/>
            <ac:spMk id="48" creationId="{55D4142C-5077-457F-A6AD-3FECFDB3968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3.271" v="2459" actId="26606"/>
          <ac:spMkLst>
            <pc:docMk/>
            <pc:sldMk cId="455381056" sldId="327"/>
            <ac:spMk id="49" creationId="{7A5F0580-5EE9-419F-96EE-B6529EF6E7D0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6.417" v="2463" actId="26606"/>
          <ac:spMkLst>
            <pc:docMk/>
            <pc:sldMk cId="455381056" sldId="327"/>
            <ac:spMk id="53" creationId="{9AA72BD9-2C5A-4EDC-931F-5AA08EACA0F3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6.417" v="2463" actId="26606"/>
          <ac:spMkLst>
            <pc:docMk/>
            <pc:sldMk cId="455381056" sldId="327"/>
            <ac:spMk id="54" creationId="{DD3981AC-7B61-4947-BCF3-F7AA7FA385B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6.417" v="2463" actId="26606"/>
          <ac:spMkLst>
            <pc:docMk/>
            <pc:sldMk cId="455381056" sldId="327"/>
            <ac:spMk id="55" creationId="{55D4142C-5077-457F-A6AD-3FECFDB39685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22:56.417" v="2463" actId="26606"/>
          <ac:spMkLst>
            <pc:docMk/>
            <pc:sldMk cId="455381056" sldId="327"/>
            <ac:spMk id="56" creationId="{7A5F0580-5EE9-419F-96EE-B6529EF6E7D0}"/>
          </ac:spMkLst>
        </pc:spChg>
        <pc:grpChg chg="add del">
          <ac:chgData name="Joers, Eileen (SGRE ON CRO NE&amp;ME PR PRS)" userId="2a9636a2-0c0f-4301-84ec-53eb47ec84b7" providerId="ADAL" clId="{25B207D5-B006-49DC-9554-8E353CEDCAB8}" dt="2021-01-21T12:22:46.983" v="2451" actId="26606"/>
          <ac:grpSpMkLst>
            <pc:docMk/>
            <pc:sldMk cId="455381056" sldId="327"/>
            <ac:grpSpMk id="26" creationId="{1DE889C7-FAD6-4397-98E2-05D503484459}"/>
          </ac:grpSpMkLst>
        </pc:grpChg>
        <pc:picChg chg="add del ord">
          <ac:chgData name="Joers, Eileen (SGRE ON CRO NE&amp;ME PR PRS)" userId="2a9636a2-0c0f-4301-84ec-53eb47ec84b7" providerId="ADAL" clId="{25B207D5-B006-49DC-9554-8E353CEDCAB8}" dt="2021-01-26T15:37:24.295" v="10338" actId="167"/>
          <ac:picMkLst>
            <pc:docMk/>
            <pc:sldMk cId="455381056" sldId="327"/>
            <ac:picMk id="5" creationId="{4D4C1A7A-F783-4D30-9D9A-3A53968893AC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1-21T12:47:32.344" v="2911" actId="1076"/>
          <ac:picMkLst>
            <pc:docMk/>
            <pc:sldMk cId="455381056" sldId="327"/>
            <ac:picMk id="12" creationId="{F9FEB32D-D3CC-4D3F-81B4-0AB5CF8474B3}"/>
          </ac:picMkLst>
        </pc:picChg>
        <pc:picChg chg="add del">
          <ac:chgData name="Joers, Eileen (SGRE ON CRO NE&amp;ME PR PRS)" userId="2a9636a2-0c0f-4301-84ec-53eb47ec84b7" providerId="ADAL" clId="{25B207D5-B006-49DC-9554-8E353CEDCAB8}" dt="2021-01-21T12:22:53.804" v="2461" actId="26606"/>
          <ac:picMkLst>
            <pc:docMk/>
            <pc:sldMk cId="455381056" sldId="327"/>
            <ac:picMk id="51" creationId="{54DDEBDD-D8BD-41A6-8A0D-B00E3768B0F9}"/>
          </ac:picMkLst>
        </pc:picChg>
        <pc:cxnChg chg="add del">
          <ac:chgData name="Joers, Eileen (SGRE ON CRO NE&amp;ME PR PRS)" userId="2a9636a2-0c0f-4301-84ec-53eb47ec84b7" providerId="ADAL" clId="{25B207D5-B006-49DC-9554-8E353CEDCAB8}" dt="2021-01-21T12:22:58.743" v="2465" actId="26606"/>
          <ac:cxnSpMkLst>
            <pc:docMk/>
            <pc:sldMk cId="455381056" sldId="327"/>
            <ac:cxnSpMk id="58" creationId="{A7F400EE-A8A5-48AF-B4D6-291B52C6F0B0}"/>
          </ac:cxnSpMkLst>
        </pc:cxnChg>
      </pc:sldChg>
      <pc:sldChg chg="addSp delSp modSp add modAnim modNotesTx">
        <pc:chgData name="Joers, Eileen (SGRE ON CRO NE&amp;ME PR PRS)" userId="2a9636a2-0c0f-4301-84ec-53eb47ec84b7" providerId="ADAL" clId="{25B207D5-B006-49DC-9554-8E353CEDCAB8}" dt="2021-02-23T14:32:43.746" v="21354" actId="6549"/>
        <pc:sldMkLst>
          <pc:docMk/>
          <pc:sldMk cId="1100976817" sldId="328"/>
        </pc:sldMkLst>
        <pc:spChg chg="del mod">
          <ac:chgData name="Joers, Eileen (SGRE ON CRO NE&amp;ME PR PRS)" userId="2a9636a2-0c0f-4301-84ec-53eb47ec84b7" providerId="ADAL" clId="{25B207D5-B006-49DC-9554-8E353CEDCAB8}" dt="2021-01-21T13:18:35.218" v="3170" actId="478"/>
          <ac:spMkLst>
            <pc:docMk/>
            <pc:sldMk cId="1100976817" sldId="328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5:02.514" v="10185" actId="478"/>
          <ac:spMkLst>
            <pc:docMk/>
            <pc:sldMk cId="1100976817" sldId="328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5:05.126" v="10186" actId="478"/>
          <ac:spMkLst>
            <pc:docMk/>
            <pc:sldMk cId="1100976817" sldId="328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5:06.509" v="10187" actId="478"/>
          <ac:spMkLst>
            <pc:docMk/>
            <pc:sldMk cId="1100976817" sldId="328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09:54:55.988" v="6372" actId="478"/>
          <ac:spMkLst>
            <pc:docMk/>
            <pc:sldMk cId="1100976817" sldId="328"/>
            <ac:spMk id="8" creationId="{5D7411A0-7773-4779-AA51-C3DECA6D8DD8}"/>
          </ac:spMkLst>
        </pc:spChg>
        <pc:spChg chg="del">
          <ac:chgData name="Joers, Eileen (SGRE ON CRO NE&amp;ME PR PRS)" userId="2a9636a2-0c0f-4301-84ec-53eb47ec84b7" providerId="ADAL" clId="{25B207D5-B006-49DC-9554-8E353CEDCAB8}" dt="2021-01-21T12:36:14.717" v="2699" actId="478"/>
          <ac:spMkLst>
            <pc:docMk/>
            <pc:sldMk cId="1100976817" sldId="328"/>
            <ac:spMk id="8" creationId="{6F982603-2D66-4B6A-9103-DE3CB32B014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09:54:53.778" v="6371" actId="478"/>
          <ac:spMkLst>
            <pc:docMk/>
            <pc:sldMk cId="1100976817" sldId="328"/>
            <ac:spMk id="9" creationId="{B5A6831B-D883-47DE-83D3-51D6582B6C7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5:14.086" v="3570" actId="478"/>
          <ac:spMkLst>
            <pc:docMk/>
            <pc:sldMk cId="1100976817" sldId="328"/>
            <ac:spMk id="11" creationId="{74FEC312-C395-4C1E-8720-311CD000E1F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4:52.057" v="3555" actId="478"/>
          <ac:spMkLst>
            <pc:docMk/>
            <pc:sldMk cId="1100976817" sldId="328"/>
            <ac:spMk id="12" creationId="{5BEFFA44-EB6F-4A7B-8006-5E2A3D6A085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01:49.554" v="15541" actId="403"/>
          <ac:spMkLst>
            <pc:docMk/>
            <pc:sldMk cId="1100976817" sldId="328"/>
            <ac:spMk id="13" creationId="{0DE93D58-6D18-40C7-B221-7440D1847093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4:56.033" v="3557" actId="478"/>
          <ac:spMkLst>
            <pc:docMk/>
            <pc:sldMk cId="1100976817" sldId="328"/>
            <ac:spMk id="13" creationId="{A97B5684-309E-4EBC-93E9-A8FC6551434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31:26.244" v="10269" actId="478"/>
          <ac:spMkLst>
            <pc:docMk/>
            <pc:sldMk cId="1100976817" sldId="328"/>
            <ac:spMk id="14" creationId="{985BFD41-BC52-4619-A76F-F934D98ABB5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18:37.120" v="3171" actId="478"/>
          <ac:spMkLst>
            <pc:docMk/>
            <pc:sldMk cId="1100976817" sldId="328"/>
            <ac:spMk id="15" creationId="{C3E7B597-A0D0-4B04-84FF-C9CEF422811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31:27.786" v="10270" actId="478"/>
          <ac:spMkLst>
            <pc:docMk/>
            <pc:sldMk cId="1100976817" sldId="328"/>
            <ac:spMk id="15" creationId="{F2077207-6DFB-44FF-B8F3-037CF47790F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31:29.433" v="10271" actId="478"/>
          <ac:spMkLst>
            <pc:docMk/>
            <pc:sldMk cId="1100976817" sldId="328"/>
            <ac:spMk id="16" creationId="{4C5D7272-F538-40B9-A3B4-3B709AB30256}"/>
          </ac:spMkLst>
        </pc:spChg>
        <pc:spChg chg="add mod">
          <ac:chgData name="Joers, Eileen (SGRE ON CRO NE&amp;ME PR PRS)" userId="2a9636a2-0c0f-4301-84ec-53eb47ec84b7" providerId="ADAL" clId="{25B207D5-B006-49DC-9554-8E353CEDCAB8}" dt="2021-01-23T13:53:25.702" v="9266" actId="14100"/>
          <ac:spMkLst>
            <pc:docMk/>
            <pc:sldMk cId="1100976817" sldId="328"/>
            <ac:spMk id="17" creationId="{70CD4512-6367-41F0-AB3E-2E0330F8DE20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20.937" v="10366" actId="478"/>
          <ac:spMkLst>
            <pc:docMk/>
            <pc:sldMk cId="1100976817" sldId="328"/>
            <ac:spMk id="18" creationId="{6B958AB5-3147-4BCC-996C-B7F19A6EB6B9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4:23.427" v="10367" actId="478"/>
          <ac:spMkLst>
            <pc:docMk/>
            <pc:sldMk cId="1100976817" sldId="328"/>
            <ac:spMk id="21" creationId="{7F281BED-6AAC-4863-BE8B-765BAA4E4C90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4:54.415" v="3556" actId="478"/>
          <ac:spMkLst>
            <pc:docMk/>
            <pc:sldMk cId="1100976817" sldId="328"/>
            <ac:spMk id="22" creationId="{61673877-F7C7-4C59-8D79-96D04D99682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26.393" v="10368" actId="478"/>
          <ac:spMkLst>
            <pc:docMk/>
            <pc:sldMk cId="1100976817" sldId="328"/>
            <ac:spMk id="23" creationId="{ADF9D2CE-D777-4E60-9C65-C77C2F74F44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4:58.230" v="3558" actId="478"/>
          <ac:spMkLst>
            <pc:docMk/>
            <pc:sldMk cId="1100976817" sldId="328"/>
            <ac:spMk id="24" creationId="{1529BD47-90FE-4DCC-ACED-CAD89A2313C3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27.246" v="10369"/>
          <ac:spMkLst>
            <pc:docMk/>
            <pc:sldMk cId="1100976817" sldId="328"/>
            <ac:spMk id="24" creationId="{1C48006B-D1E5-47AD-8391-BA7376CB915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20:00.396" v="8468"/>
          <ac:spMkLst>
            <pc:docMk/>
            <pc:sldMk cId="1100976817" sldId="328"/>
            <ac:spMk id="25" creationId="{42D33913-49DF-44F2-A441-650EFF86E355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27.246" v="10369"/>
          <ac:spMkLst>
            <pc:docMk/>
            <pc:sldMk cId="1100976817" sldId="328"/>
            <ac:spMk id="25" creationId="{C10BB658-4A8B-40FF-98AB-869E148112FE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27.246" v="10369"/>
          <ac:spMkLst>
            <pc:docMk/>
            <pc:sldMk cId="1100976817" sldId="328"/>
            <ac:spMk id="26" creationId="{7C2A76BE-0467-4D75-A108-59000EB28E54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23:51.669" v="8513"/>
          <ac:spMkLst>
            <pc:docMk/>
            <pc:sldMk cId="1100976817" sldId="328"/>
            <ac:spMk id="26" creationId="{C6FBAEF5-2A10-4F85-B482-4417D9654E7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35:51.264" v="8854" actId="478"/>
          <ac:spMkLst>
            <pc:docMk/>
            <pc:sldMk cId="1100976817" sldId="328"/>
            <ac:spMk id="27" creationId="{A77A9E93-8CFD-4D02-AFEE-7C62C2E12E2B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20:50.147" v="8480"/>
          <ac:spMkLst>
            <pc:docMk/>
            <pc:sldMk cId="1100976817" sldId="328"/>
            <ac:spMk id="28" creationId="{3E954799-AEB3-4BE7-B08F-BA147B113C47}"/>
          </ac:spMkLst>
        </pc:spChg>
        <pc:graphicFrameChg chg="add del mod">
          <ac:chgData name="Joers, Eileen (SGRE ON CRO NE&amp;ME PR PRS)" userId="2a9636a2-0c0f-4301-84ec-53eb47ec84b7" providerId="ADAL" clId="{25B207D5-B006-49DC-9554-8E353CEDCAB8}" dt="2021-01-23T14:56:53.606" v="9588" actId="478"/>
          <ac:graphicFrameMkLst>
            <pc:docMk/>
            <pc:sldMk cId="1100976817" sldId="328"/>
            <ac:graphicFrameMk id="21" creationId="{D993C52B-E63F-4E55-83B2-C1E128F16895}"/>
          </ac:graphicFrameMkLst>
        </pc:graphicFrameChg>
        <pc:graphicFrameChg chg="add mod">
          <ac:chgData name="Joers, Eileen (SGRE ON CRO NE&amp;ME PR PRS)" userId="2a9636a2-0c0f-4301-84ec-53eb47ec84b7" providerId="ADAL" clId="{25B207D5-B006-49DC-9554-8E353CEDCAB8}" dt="2021-02-03T11:32:27.086" v="15002" actId="1076"/>
          <ac:graphicFrameMkLst>
            <pc:docMk/>
            <pc:sldMk cId="1100976817" sldId="328"/>
            <ac:graphicFrameMk id="22" creationId="{612891E6-5E29-4EAC-8458-9A18C7D094B6}"/>
          </ac:graphicFrameMkLst>
        </pc:graphicFrameChg>
        <pc:picChg chg="mod">
          <ac:chgData name="Joers, Eileen (SGRE ON CRO NE&amp;ME PR PRS)" userId="2a9636a2-0c0f-4301-84ec-53eb47ec84b7" providerId="ADAL" clId="{25B207D5-B006-49DC-9554-8E353CEDCAB8}" dt="2021-02-17T10:35:43.400" v="21070" actId="1036"/>
          <ac:picMkLst>
            <pc:docMk/>
            <pc:sldMk cId="1100976817" sldId="328"/>
            <ac:picMk id="5" creationId="{4D4C1A7A-F783-4D30-9D9A-3A53968893A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3:19:15.086" v="8455"/>
          <ac:picMkLst>
            <pc:docMk/>
            <pc:sldMk cId="1100976817" sldId="328"/>
            <ac:picMk id="12" creationId="{31B78E28-7DBD-4117-9974-5B510FB4067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1T14:09:36.802" v="3819" actId="478"/>
          <ac:picMkLst>
            <pc:docMk/>
            <pc:sldMk cId="1100976817" sldId="328"/>
            <ac:picMk id="16" creationId="{1423AE4F-80CD-4723-8CAB-45F32FFD0524}"/>
          </ac:picMkLst>
        </pc:picChg>
        <pc:picChg chg="add del">
          <ac:chgData name="Joers, Eileen (SGRE ON CRO NE&amp;ME PR PRS)" userId="2a9636a2-0c0f-4301-84ec-53eb47ec84b7" providerId="ADAL" clId="{25B207D5-B006-49DC-9554-8E353CEDCAB8}" dt="2021-01-21T13:33:37.808" v="3445" actId="478"/>
          <ac:picMkLst>
            <pc:docMk/>
            <pc:sldMk cId="1100976817" sldId="328"/>
            <ac:picMk id="18" creationId="{9C428278-86B9-41EA-A5FD-3C6CE0E8F70A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1T14:09:37.266" v="3820" actId="478"/>
          <ac:picMkLst>
            <pc:docMk/>
            <pc:sldMk cId="1100976817" sldId="328"/>
            <ac:picMk id="20" creationId="{B8D5022B-19C5-4D49-A731-D542EF3E9255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3T11:32:24.620" v="15001" actId="14100"/>
          <ac:picMkLst>
            <pc:docMk/>
            <pc:sldMk cId="1100976817" sldId="328"/>
            <ac:picMk id="20" creationId="{FFABD09D-5C2E-4CB0-B9D0-981BE57522F4}"/>
          </ac:picMkLst>
        </pc:picChg>
      </pc:sldChg>
      <pc:sldChg chg="addSp delSp modSp add mod setBg">
        <pc:chgData name="Joers, Eileen (SGRE ON CRO NE&amp;ME PR PRS)" userId="2a9636a2-0c0f-4301-84ec-53eb47ec84b7" providerId="ADAL" clId="{25B207D5-B006-49DC-9554-8E353CEDCAB8}" dt="2021-01-30T12:50:57.811" v="14380"/>
        <pc:sldMkLst>
          <pc:docMk/>
          <pc:sldMk cId="3588657992" sldId="329"/>
        </pc:sldMkLst>
        <pc:spChg chg="del mod">
          <ac:chgData name="Joers, Eileen (SGRE ON CRO NE&amp;ME PR PRS)" userId="2a9636a2-0c0f-4301-84ec-53eb47ec84b7" providerId="ADAL" clId="{25B207D5-B006-49DC-9554-8E353CEDCAB8}" dt="2021-01-30T12:49:36.435" v="14373" actId="478"/>
          <ac:spMkLst>
            <pc:docMk/>
            <pc:sldMk cId="3588657992" sldId="329"/>
            <ac:spMk id="2" creationId="{8DB6C54C-0BB9-41FE-A8E4-7DA23C845BB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30T12:49:39.543" v="14374" actId="478"/>
          <ac:spMkLst>
            <pc:docMk/>
            <pc:sldMk cId="3588657992" sldId="329"/>
            <ac:spMk id="4" creationId="{5DBC69CA-7035-403F-B482-B05ECA0CF483}"/>
          </ac:spMkLst>
        </pc:spChg>
        <pc:spChg chg="mod ord">
          <ac:chgData name="Joers, Eileen (SGRE ON CRO NE&amp;ME PR PRS)" userId="2a9636a2-0c0f-4301-84ec-53eb47ec84b7" providerId="ADAL" clId="{25B207D5-B006-49DC-9554-8E353CEDCAB8}" dt="2021-01-30T12:48:30.397" v="14329" actId="26606"/>
          <ac:spMkLst>
            <pc:docMk/>
            <pc:sldMk cId="3588657992" sldId="329"/>
            <ac:spMk id="7" creationId="{8F95345B-32DE-4E3E-8E8A-9DFF4873B46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2:56:01.614" v="3066"/>
          <ac:spMkLst>
            <pc:docMk/>
            <pc:sldMk cId="3588657992" sldId="329"/>
            <ac:spMk id="8" creationId="{38177F4E-0825-4A53-9A2E-2C4756C5FD9B}"/>
          </ac:spMkLst>
        </pc:spChg>
        <pc:spChg chg="mod ord">
          <ac:chgData name="Joers, Eileen (SGRE ON CRO NE&amp;ME PR PRS)" userId="2a9636a2-0c0f-4301-84ec-53eb47ec84b7" providerId="ADAL" clId="{25B207D5-B006-49DC-9554-8E353CEDCAB8}" dt="2021-01-30T12:48:30.397" v="14329" actId="26606"/>
          <ac:spMkLst>
            <pc:docMk/>
            <pc:sldMk cId="3588657992" sldId="329"/>
            <ac:spMk id="15" creationId="{5E7917CF-9796-436A-9F3D-0F52E64FC663}"/>
          </ac:spMkLst>
        </pc:spChg>
        <pc:spChg chg="mod ord">
          <ac:chgData name="Joers, Eileen (SGRE ON CRO NE&amp;ME PR PRS)" userId="2a9636a2-0c0f-4301-84ec-53eb47ec84b7" providerId="ADAL" clId="{25B207D5-B006-49DC-9554-8E353CEDCAB8}" dt="2021-01-30T12:48:30.397" v="14329" actId="26606"/>
          <ac:spMkLst>
            <pc:docMk/>
            <pc:sldMk cId="3588657992" sldId="329"/>
            <ac:spMk id="16" creationId="{91E47D0F-C16F-4BCB-9FB4-0CA611A02C79}"/>
          </ac:spMkLst>
        </pc:spChg>
        <pc:spChg chg="add mod">
          <ac:chgData name="Joers, Eileen (SGRE ON CRO NE&amp;ME PR PRS)" userId="2a9636a2-0c0f-4301-84ec-53eb47ec84b7" providerId="ADAL" clId="{25B207D5-B006-49DC-9554-8E353CEDCAB8}" dt="2021-01-30T12:50:15.279" v="14379" actId="207"/>
          <ac:spMkLst>
            <pc:docMk/>
            <pc:sldMk cId="3588657992" sldId="329"/>
            <ac:spMk id="19" creationId="{BCE67DE1-6B71-4825-B696-38A71BBB2F15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28.533" v="14326" actId="26606"/>
          <ac:spMkLst>
            <pc:docMk/>
            <pc:sldMk cId="3588657992" sldId="329"/>
            <ac:spMk id="21" creationId="{C1DD1A8A-57D5-4A81-AD04-532B043C5611}"/>
          </ac:spMkLst>
        </pc:spChg>
        <pc:spChg chg="add">
          <ac:chgData name="Joers, Eileen (SGRE ON CRO NE&amp;ME PR PRS)" userId="2a9636a2-0c0f-4301-84ec-53eb47ec84b7" providerId="ADAL" clId="{25B207D5-B006-49DC-9554-8E353CEDCAB8}" dt="2021-01-30T12:50:57.811" v="14380"/>
          <ac:spMkLst>
            <pc:docMk/>
            <pc:sldMk cId="3588657992" sldId="329"/>
            <ac:spMk id="22" creationId="{63F34253-F82E-4F51-9371-3BED520B3195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28.533" v="14326" actId="26606"/>
          <ac:spMkLst>
            <pc:docMk/>
            <pc:sldMk cId="3588657992" sldId="329"/>
            <ac:spMk id="23" creationId="{007891EC-4501-44ED-A8C8-B11B6DB767AB}"/>
          </ac:spMkLst>
        </pc:spChg>
        <pc:spChg chg="add">
          <ac:chgData name="Joers, Eileen (SGRE ON CRO NE&amp;ME PR PRS)" userId="2a9636a2-0c0f-4301-84ec-53eb47ec84b7" providerId="ADAL" clId="{25B207D5-B006-49DC-9554-8E353CEDCAB8}" dt="2021-01-30T12:50:57.811" v="14380"/>
          <ac:spMkLst>
            <pc:docMk/>
            <pc:sldMk cId="3588657992" sldId="329"/>
            <ac:spMk id="24" creationId="{3FFFCCFB-6297-44CD-879C-9BA09653F00C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25" creationId="{F98D51C6-1188-49B8-B829-31D2C2813F10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26" creationId="{04A130CA-991E-4C92-A494-EB7D8666EFED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27" creationId="{456BA586-8922-4113-BD35-BBF1EB1A1F42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28" creationId="{FC3C749F-9A26-4B1E-BC2E-572D03DF9593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29" creationId="{B497CCB5-5FC2-473C-AFCC-2430CEF1DF71}"/>
          </ac:spMkLst>
        </pc:spChg>
        <pc:spChg chg="add">
          <ac:chgData name="Joers, Eileen (SGRE ON CRO NE&amp;ME PR PRS)" userId="2a9636a2-0c0f-4301-84ec-53eb47ec84b7" providerId="ADAL" clId="{25B207D5-B006-49DC-9554-8E353CEDCAB8}" dt="2021-01-30T12:50:57.811" v="14380"/>
          <ac:spMkLst>
            <pc:docMk/>
            <pc:sldMk cId="3588657992" sldId="329"/>
            <ac:spMk id="30" creationId="{84F198AB-A451-4EDE-B9FC-84F5031D4E77}"/>
          </ac:spMkLst>
        </pc:spChg>
        <pc:spChg chg="add del">
          <ac:chgData name="Joers, Eileen (SGRE ON CRO NE&amp;ME PR PRS)" userId="2a9636a2-0c0f-4301-84ec-53eb47ec84b7" providerId="ADAL" clId="{25B207D5-B006-49DC-9554-8E353CEDCAB8}" dt="2021-01-30T12:48:30.381" v="14328" actId="26606"/>
          <ac:spMkLst>
            <pc:docMk/>
            <pc:sldMk cId="3588657992" sldId="329"/>
            <ac:spMk id="31" creationId="{599C8C75-BFDF-44E7-A028-EEB5EDD58817}"/>
          </ac:spMkLst>
        </pc:spChg>
        <pc:spChg chg="add">
          <ac:chgData name="Joers, Eileen (SGRE ON CRO NE&amp;ME PR PRS)" userId="2a9636a2-0c0f-4301-84ec-53eb47ec84b7" providerId="ADAL" clId="{25B207D5-B006-49DC-9554-8E353CEDCAB8}" dt="2021-01-30T12:48:30.397" v="14329" actId="26606"/>
          <ac:spMkLst>
            <pc:docMk/>
            <pc:sldMk cId="3588657992" sldId="329"/>
            <ac:spMk id="33" creationId="{C1DD1A8A-57D5-4A81-AD04-532B043C5611}"/>
          </ac:spMkLst>
        </pc:spChg>
        <pc:spChg chg="add">
          <ac:chgData name="Joers, Eileen (SGRE ON CRO NE&amp;ME PR PRS)" userId="2a9636a2-0c0f-4301-84ec-53eb47ec84b7" providerId="ADAL" clId="{25B207D5-B006-49DC-9554-8E353CEDCAB8}" dt="2021-01-30T12:48:30.397" v="14329" actId="26606"/>
          <ac:spMkLst>
            <pc:docMk/>
            <pc:sldMk cId="3588657992" sldId="329"/>
            <ac:spMk id="34" creationId="{007891EC-4501-44ED-A8C8-B11B6DB767AB}"/>
          </ac:spMkLst>
        </pc:spChg>
        <pc:picChg chg="ord">
          <ac:chgData name="Joers, Eileen (SGRE ON CRO NE&amp;ME PR PRS)" userId="2a9636a2-0c0f-4301-84ec-53eb47ec84b7" providerId="ADAL" clId="{25B207D5-B006-49DC-9554-8E353CEDCAB8}" dt="2021-01-30T12:48:30.397" v="14329" actId="26606"/>
          <ac:picMkLst>
            <pc:docMk/>
            <pc:sldMk cId="3588657992" sldId="329"/>
            <ac:picMk id="5" creationId="{4D4C1A7A-F783-4D30-9D9A-3A53968893AC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1-30T12:50:08.615" v="14378" actId="1076"/>
          <ac:picMkLst>
            <pc:docMk/>
            <pc:sldMk cId="3588657992" sldId="329"/>
            <ac:picMk id="8" creationId="{C78157A8-4491-439A-89C6-AA59A8163E7E}"/>
          </ac:picMkLst>
        </pc:picChg>
        <pc:picChg chg="ord">
          <ac:chgData name="Joers, Eileen (SGRE ON CRO NE&amp;ME PR PRS)" userId="2a9636a2-0c0f-4301-84ec-53eb47ec84b7" providerId="ADAL" clId="{25B207D5-B006-49DC-9554-8E353CEDCAB8}" dt="2021-01-30T12:48:30.381" v="14328" actId="26606"/>
          <ac:picMkLst>
            <pc:docMk/>
            <pc:sldMk cId="3588657992" sldId="329"/>
            <ac:picMk id="12" creationId="{9FDAFEAF-5A32-4225-B3F1-36DEF4BD2E07}"/>
          </ac:picMkLst>
        </pc:picChg>
      </pc:sldChg>
      <pc:sldChg chg="addSp delSp modSp add modAnim modNotesTx">
        <pc:chgData name="Joers, Eileen (SGRE ON CRO NE&amp;ME PR PRS)" userId="2a9636a2-0c0f-4301-84ec-53eb47ec84b7" providerId="ADAL" clId="{25B207D5-B006-49DC-9554-8E353CEDCAB8}" dt="2021-02-17T10:35:51.932" v="21072" actId="1036"/>
        <pc:sldMkLst>
          <pc:docMk/>
          <pc:sldMk cId="3515016427" sldId="330"/>
        </pc:sldMkLst>
        <pc:spChg chg="add del mod">
          <ac:chgData name="Joers, Eileen (SGRE ON CRO NE&amp;ME PR PRS)" userId="2a9636a2-0c0f-4301-84ec-53eb47ec84b7" providerId="ADAL" clId="{25B207D5-B006-49DC-9554-8E353CEDCAB8}" dt="2021-01-26T15:59:26.443" v="10429" actId="478"/>
          <ac:spMkLst>
            <pc:docMk/>
            <pc:sldMk cId="3515016427" sldId="330"/>
            <ac:spMk id="2" creationId="{73E33373-3AF8-4AD2-99FE-4B6975AACA96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6:00.061" v="10192" actId="478"/>
          <ac:spMkLst>
            <pc:docMk/>
            <pc:sldMk cId="3515016427" sldId="330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6:22.262" v="10196" actId="478"/>
          <ac:spMkLst>
            <pc:docMk/>
            <pc:sldMk cId="3515016427" sldId="330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6:54.614" v="10201" actId="478"/>
          <ac:spMkLst>
            <pc:docMk/>
            <pc:sldMk cId="3515016427" sldId="330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38:27.047" v="3489" actId="478"/>
          <ac:spMkLst>
            <pc:docMk/>
            <pc:sldMk cId="3515016427" sldId="330"/>
            <ac:spMk id="8" creationId="{17230852-B80D-48A1-8D1F-320411052FD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3T10:44:56.651" v="14471" actId="1076"/>
          <ac:spMkLst>
            <pc:docMk/>
            <pc:sldMk cId="3515016427" sldId="330"/>
            <ac:spMk id="8" creationId="{34447070-050E-482E-9D9C-0CD73CC627D0}"/>
          </ac:spMkLst>
        </pc:spChg>
        <pc:spChg chg="del">
          <ac:chgData name="Joers, Eileen (SGRE ON CRO NE&amp;ME PR PRS)" userId="2a9636a2-0c0f-4301-84ec-53eb47ec84b7" providerId="ADAL" clId="{25B207D5-B006-49DC-9554-8E353CEDCAB8}" dt="2021-01-21T13:38:25.546" v="3488" actId="478"/>
          <ac:spMkLst>
            <pc:docMk/>
            <pc:sldMk cId="3515016427" sldId="330"/>
            <ac:spMk id="9" creationId="{B5A6831B-D883-47DE-83D3-51D6582B6C78}"/>
          </ac:spMkLst>
        </pc:spChg>
        <pc:spChg chg="del">
          <ac:chgData name="Joers, Eileen (SGRE ON CRO NE&amp;ME PR PRS)" userId="2a9636a2-0c0f-4301-84ec-53eb47ec84b7" providerId="ADAL" clId="{25B207D5-B006-49DC-9554-8E353CEDCAB8}" dt="2021-01-21T13:38:23.275" v="3487" actId="478"/>
          <ac:spMkLst>
            <pc:docMk/>
            <pc:sldMk cId="3515016427" sldId="330"/>
            <ac:spMk id="11" creationId="{74FEC312-C395-4C1E-8720-311CD000E1F6}"/>
          </ac:spMkLst>
        </pc:spChg>
        <pc:spChg chg="del mod">
          <ac:chgData name="Joers, Eileen (SGRE ON CRO NE&amp;ME PR PRS)" userId="2a9636a2-0c0f-4301-84ec-53eb47ec84b7" providerId="ADAL" clId="{25B207D5-B006-49DC-9554-8E353CEDCAB8}" dt="2021-01-21T13:40:03.674" v="3512" actId="478"/>
          <ac:spMkLst>
            <pc:docMk/>
            <pc:sldMk cId="3515016427" sldId="330"/>
            <ac:spMk id="12" creationId="{5BEFFA44-EB6F-4A7B-8006-5E2A3D6A0851}"/>
          </ac:spMkLst>
        </pc:spChg>
        <pc:spChg chg="mod">
          <ac:chgData name="Joers, Eileen (SGRE ON CRO NE&amp;ME PR PRS)" userId="2a9636a2-0c0f-4301-84ec-53eb47ec84b7" providerId="ADAL" clId="{25B207D5-B006-49DC-9554-8E353CEDCAB8}" dt="2021-02-16T15:14:25.933" v="20812" actId="113"/>
          <ac:spMkLst>
            <pc:docMk/>
            <pc:sldMk cId="3515016427" sldId="330"/>
            <ac:spMk id="13" creationId="{A97B5684-309E-4EBC-93E9-A8FC65514349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3:56.521" v="10358" actId="478"/>
          <ac:spMkLst>
            <pc:docMk/>
            <pc:sldMk cId="3515016427" sldId="330"/>
            <ac:spMk id="14" creationId="{1F5A7C31-1B90-4A12-B418-AFA6906AB3CF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38:28.376" v="3490" actId="478"/>
          <ac:spMkLst>
            <pc:docMk/>
            <pc:sldMk cId="3515016427" sldId="330"/>
            <ac:spMk id="15" creationId="{386C50FD-3D2D-44CF-9A1E-FCC53B611A2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3:58.658" v="10359" actId="478"/>
          <ac:spMkLst>
            <pc:docMk/>
            <pc:sldMk cId="3515016427" sldId="330"/>
            <ac:spMk id="15" creationId="{BB3135AB-A932-4CE1-BE0B-4DD6235A84A0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17:40.256" v="10210"/>
          <ac:spMkLst>
            <pc:docMk/>
            <pc:sldMk cId="3515016427" sldId="330"/>
            <ac:spMk id="16" creationId="{8B71B728-AF23-4B4C-84ED-F92D906D8AC3}"/>
          </ac:spMkLst>
        </pc:spChg>
        <pc:spChg chg="mod">
          <ac:chgData name="Joers, Eileen (SGRE ON CRO NE&amp;ME PR PRS)" userId="2a9636a2-0c0f-4301-84ec-53eb47ec84b7" providerId="ADAL" clId="{25B207D5-B006-49DC-9554-8E353CEDCAB8}" dt="2021-02-06T12:20:27.398" v="15620" actId="20577"/>
          <ac:spMkLst>
            <pc:docMk/>
            <pc:sldMk cId="3515016427" sldId="330"/>
            <ac:spMk id="17" creationId="{70CD4512-6367-41F0-AB3E-2E0330F8DE20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03.720" v="10360" actId="478"/>
          <ac:spMkLst>
            <pc:docMk/>
            <pc:sldMk cId="3515016427" sldId="330"/>
            <ac:spMk id="18" creationId="{BCD8C33D-4E18-468A-810B-64CED821D95F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3:39:24.671" v="3504"/>
          <ac:spMkLst>
            <pc:docMk/>
            <pc:sldMk cId="3515016427" sldId="330"/>
            <ac:spMk id="18" creationId="{EEF02751-6298-45B0-9A18-D87C92DFF051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04.687" v="10361"/>
          <ac:spMkLst>
            <pc:docMk/>
            <pc:sldMk cId="3515016427" sldId="330"/>
            <ac:spMk id="20" creationId="{3B54F3E7-C294-431D-9DD4-6BB323A48D2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3T10:45:46.258" v="14479" actId="1076"/>
          <ac:spMkLst>
            <pc:docMk/>
            <pc:sldMk cId="3515016427" sldId="330"/>
            <ac:spMk id="21" creationId="{582AFE43-4BC0-4164-920A-FA7EE5E8846E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04.687" v="10361"/>
          <ac:spMkLst>
            <pc:docMk/>
            <pc:sldMk cId="3515016427" sldId="330"/>
            <ac:spMk id="22" creationId="{1ADE1037-D85D-46A0-AB71-2B0F43683047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04.687" v="10361"/>
          <ac:spMkLst>
            <pc:docMk/>
            <pc:sldMk cId="3515016427" sldId="330"/>
            <ac:spMk id="23" creationId="{40B23743-0BD6-4EA8-89E8-06BCE9AA66E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1T13:40:06.183" v="3513" actId="478"/>
          <ac:spMkLst>
            <pc:docMk/>
            <pc:sldMk cId="3515016427" sldId="330"/>
            <ac:spMk id="23" creationId="{A1F76161-6702-4FF4-913A-F964BF45245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3:40:58.473" v="3517"/>
          <ac:spMkLst>
            <pc:docMk/>
            <pc:sldMk cId="3515016427" sldId="330"/>
            <ac:spMk id="24" creationId="{EEB59183-D678-4DAD-8145-E8EC6FBC247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4:02:05.750" v="9410" actId="478"/>
          <ac:spMkLst>
            <pc:docMk/>
            <pc:sldMk cId="3515016427" sldId="330"/>
            <ac:spMk id="25" creationId="{BC134B78-DFE5-41D4-9C9F-F8FD142119E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1T13:44:03.315" v="3541"/>
          <ac:spMkLst>
            <pc:docMk/>
            <pc:sldMk cId="3515016427" sldId="330"/>
            <ac:spMk id="26" creationId="{F4F088A0-3CF2-4722-A6D2-360D5105596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4:13:27.129" v="9518" actId="478"/>
          <ac:spMkLst>
            <pc:docMk/>
            <pc:sldMk cId="3515016427" sldId="330"/>
            <ac:spMk id="27" creationId="{253A66BB-6833-4E93-A8BA-742D318951D7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35:51.932" v="21072" actId="1036"/>
          <ac:picMkLst>
            <pc:docMk/>
            <pc:sldMk cId="3515016427" sldId="330"/>
            <ac:picMk id="5" creationId="{4D4C1A7A-F783-4D30-9D9A-3A53968893AC}"/>
          </ac:picMkLst>
        </pc:picChg>
        <pc:picChg chg="del">
          <ac:chgData name="Joers, Eileen (SGRE ON CRO NE&amp;ME PR PRS)" userId="2a9636a2-0c0f-4301-84ec-53eb47ec84b7" providerId="ADAL" clId="{25B207D5-B006-49DC-9554-8E353CEDCAB8}" dt="2021-01-21T13:38:29.862" v="3492" actId="478"/>
          <ac:picMkLst>
            <pc:docMk/>
            <pc:sldMk cId="3515016427" sldId="330"/>
            <ac:picMk id="16" creationId="{1423AE4F-80CD-4723-8CAB-45F32FFD0524}"/>
          </ac:picMkLst>
        </pc:picChg>
        <pc:picChg chg="del">
          <ac:chgData name="Joers, Eileen (SGRE ON CRO NE&amp;ME PR PRS)" userId="2a9636a2-0c0f-4301-84ec-53eb47ec84b7" providerId="ADAL" clId="{25B207D5-B006-49DC-9554-8E353CEDCAB8}" dt="2021-01-21T13:38:29.546" v="3491" actId="478"/>
          <ac:picMkLst>
            <pc:docMk/>
            <pc:sldMk cId="3515016427" sldId="330"/>
            <ac:picMk id="20" creationId="{B8D5022B-19C5-4D49-A731-D542EF3E9255}"/>
          </ac:picMkLst>
        </pc:picChg>
      </pc:sldChg>
      <pc:sldChg chg="addSp delSp modSp add">
        <pc:chgData name="Joers, Eileen (SGRE ON CRO NE&amp;ME PR PRS)" userId="2a9636a2-0c0f-4301-84ec-53eb47ec84b7" providerId="ADAL" clId="{25B207D5-B006-49DC-9554-8E353CEDCAB8}" dt="2021-02-16T15:31:32.627" v="20944" actId="478"/>
        <pc:sldMkLst>
          <pc:docMk/>
          <pc:sldMk cId="2784425147" sldId="331"/>
        </pc:sldMkLst>
        <pc:spChg chg="mod">
          <ac:chgData name="Joers, Eileen (SGRE ON CRO NE&amp;ME PR PRS)" userId="2a9636a2-0c0f-4301-84ec-53eb47ec84b7" providerId="ADAL" clId="{25B207D5-B006-49DC-9554-8E353CEDCAB8}" dt="2021-02-16T14:29:57.427" v="20708" actId="20577"/>
          <ac:spMkLst>
            <pc:docMk/>
            <pc:sldMk cId="2784425147" sldId="331"/>
            <ac:spMk id="2" creationId="{8DB6C54C-0BB9-41FE-A8E4-7DA23C845BB5}"/>
          </ac:spMkLst>
        </pc:spChg>
        <pc:spChg chg="add del">
          <ac:chgData name="Joers, Eileen (SGRE ON CRO NE&amp;ME PR PRS)" userId="2a9636a2-0c0f-4301-84ec-53eb47ec84b7" providerId="ADAL" clId="{25B207D5-B006-49DC-9554-8E353CEDCAB8}" dt="2021-02-16T15:31:32.627" v="20944" actId="478"/>
          <ac:spMkLst>
            <pc:docMk/>
            <pc:sldMk cId="2784425147" sldId="331"/>
            <ac:spMk id="8" creationId="{9DC66DF1-B873-4F0E-9DE6-6557D853CBBB}"/>
          </ac:spMkLst>
        </pc:spChg>
        <pc:spChg chg="del">
          <ac:chgData name="Joers, Eileen (SGRE ON CRO NE&amp;ME PR PRS)" userId="2a9636a2-0c0f-4301-84ec-53eb47ec84b7" providerId="ADAL" clId="{25B207D5-B006-49DC-9554-8E353CEDCAB8}" dt="2021-01-21T14:10:36.043" v="3826" actId="478"/>
          <ac:spMkLst>
            <pc:docMk/>
            <pc:sldMk cId="2784425147" sldId="331"/>
            <ac:spMk id="8" creationId="{DF1A2465-41E2-41DD-84BD-A6C4AFB2FC6B}"/>
          </ac:spMkLst>
        </pc:spChg>
        <pc:spChg chg="del">
          <ac:chgData name="Joers, Eileen (SGRE ON CRO NE&amp;ME PR PRS)" userId="2a9636a2-0c0f-4301-84ec-53eb47ec84b7" providerId="ADAL" clId="{25B207D5-B006-49DC-9554-8E353CEDCAB8}" dt="2021-01-21T14:10:34.547" v="3825" actId="478"/>
          <ac:spMkLst>
            <pc:docMk/>
            <pc:sldMk cId="2784425147" sldId="331"/>
            <ac:spMk id="11" creationId="{52F3AA45-48C2-46F5-8EFB-E3EBE835A39E}"/>
          </ac:spMkLst>
        </pc:spChg>
        <pc:spChg chg="add mod">
          <ac:chgData name="Joers, Eileen (SGRE ON CRO NE&amp;ME PR PRS)" userId="2a9636a2-0c0f-4301-84ec-53eb47ec84b7" providerId="ADAL" clId="{25B207D5-B006-49DC-9554-8E353CEDCAB8}" dt="2021-01-21T14:11:00.978" v="3836" actId="1076"/>
          <ac:spMkLst>
            <pc:docMk/>
            <pc:sldMk cId="2784425147" sldId="331"/>
            <ac:spMk id="12" creationId="{EBDC48A7-9675-4CB0-B796-9BAA8DEDC887}"/>
          </ac:spMkLst>
        </pc:spChg>
        <pc:spChg chg="add mod">
          <ac:chgData name="Joers, Eileen (SGRE ON CRO NE&amp;ME PR PRS)" userId="2a9636a2-0c0f-4301-84ec-53eb47ec84b7" providerId="ADAL" clId="{25B207D5-B006-49DC-9554-8E353CEDCAB8}" dt="2021-02-16T14:31:42.718" v="20734" actId="20577"/>
          <ac:spMkLst>
            <pc:docMk/>
            <pc:sldMk cId="2784425147" sldId="331"/>
            <ac:spMk id="13" creationId="{CB960BAE-E693-466A-9819-1FCCD1221658}"/>
          </ac:spMkLst>
        </pc:spChg>
      </pc:sldChg>
      <pc:sldChg chg="addSp delSp modSp add ord modNotesTx">
        <pc:chgData name="Joers, Eileen (SGRE ON CRO NE&amp;ME PR PRS)" userId="2a9636a2-0c0f-4301-84ec-53eb47ec84b7" providerId="ADAL" clId="{25B207D5-B006-49DC-9554-8E353CEDCAB8}" dt="2021-02-17T11:16:49.809" v="21155" actId="1076"/>
        <pc:sldMkLst>
          <pc:docMk/>
          <pc:sldMk cId="3916341617" sldId="336"/>
        </pc:sldMkLst>
        <pc:spChg chg="add del mod">
          <ac:chgData name="Joers, Eileen (SGRE ON CRO NE&amp;ME PR PRS)" userId="2a9636a2-0c0f-4301-84ec-53eb47ec84b7" providerId="ADAL" clId="{25B207D5-B006-49DC-9554-8E353CEDCAB8}" dt="2021-01-22T12:31:15.235" v="4544" actId="478"/>
          <ac:spMkLst>
            <pc:docMk/>
            <pc:sldMk cId="3916341617" sldId="336"/>
            <ac:spMk id="2" creationId="{91BAEBDD-0CB7-443E-AC05-478460697C20}"/>
          </ac:spMkLst>
        </pc:spChg>
        <pc:spChg chg="del">
          <ac:chgData name="Joers, Eileen (SGRE ON CRO NE&amp;ME PR PRS)" userId="2a9636a2-0c0f-4301-84ec-53eb47ec84b7" providerId="ADAL" clId="{25B207D5-B006-49DC-9554-8E353CEDCAB8}" dt="2021-01-22T12:30:29.945" v="4485" actId="478"/>
          <ac:spMkLst>
            <pc:docMk/>
            <pc:sldMk cId="3916341617" sldId="336"/>
            <ac:spMk id="12" creationId="{A36A84B9-F461-4FF0-865E-D37804625459}"/>
          </ac:spMkLst>
        </pc:spChg>
        <pc:spChg chg="mod">
          <ac:chgData name="Joers, Eileen (SGRE ON CRO NE&amp;ME PR PRS)" userId="2a9636a2-0c0f-4301-84ec-53eb47ec84b7" providerId="ADAL" clId="{25B207D5-B006-49DC-9554-8E353CEDCAB8}" dt="2021-02-06T12:21:30.353" v="15630" actId="20577"/>
          <ac:spMkLst>
            <pc:docMk/>
            <pc:sldMk cId="3916341617" sldId="336"/>
            <ac:spMk id="13" creationId="{28804405-FB9E-4286-8574-E140038F7934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6:07:56.573" v="10478" actId="478"/>
          <ac:spMkLst>
            <pc:docMk/>
            <pc:sldMk cId="3916341617" sldId="336"/>
            <ac:spMk id="15" creationId="{3F4882B0-A0DC-4DAF-872B-974952ABC7C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6:07:55.701" v="10477" actId="478"/>
          <ac:spMkLst>
            <pc:docMk/>
            <pc:sldMk cId="3916341617" sldId="336"/>
            <ac:spMk id="18" creationId="{43C80F35-0DF1-4FD0-B7F4-F0E57D02D93C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17T11:16:49.809" v="21155" actId="1076"/>
          <ac:spMkLst>
            <pc:docMk/>
            <pc:sldMk cId="3916341617" sldId="336"/>
            <ac:spMk id="20" creationId="{45B20C9F-EEC3-45F0-B98C-AA40EA495F4A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54:58.567" v="6898"/>
          <ac:spMkLst>
            <pc:docMk/>
            <pc:sldMk cId="3916341617" sldId="336"/>
            <ac:spMk id="22" creationId="{C5E44E24-920C-4DDD-A971-414E83926D40}"/>
          </ac:spMkLst>
        </pc:spChg>
        <pc:spChg chg="del">
          <ac:chgData name="Joers, Eileen (SGRE ON CRO NE&amp;ME PR PRS)" userId="2a9636a2-0c0f-4301-84ec-53eb47ec84b7" providerId="ADAL" clId="{25B207D5-B006-49DC-9554-8E353CEDCAB8}" dt="2021-01-22T12:30:31.195" v="4486" actId="478"/>
          <ac:spMkLst>
            <pc:docMk/>
            <pc:sldMk cId="3916341617" sldId="336"/>
            <ac:spMk id="23" creationId="{2FE7A2D6-8747-468E-B374-F0ABB2BD774D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22:28.336" v="15645" actId="1076"/>
          <ac:spMkLst>
            <pc:docMk/>
            <pc:sldMk cId="3916341617" sldId="336"/>
            <ac:spMk id="25" creationId="{C254C948-BE7E-48FE-ACC2-293882396B23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21:57.884" v="15632" actId="478"/>
          <ac:spMkLst>
            <pc:docMk/>
            <pc:sldMk cId="3916341617" sldId="336"/>
            <ac:spMk id="27" creationId="{239E68CF-6520-4881-B994-854C63F2DA2A}"/>
          </ac:spMkLst>
        </pc:spChg>
        <pc:spChg chg="add mod">
          <ac:chgData name="Joers, Eileen (SGRE ON CRO NE&amp;ME PR PRS)" userId="2a9636a2-0c0f-4301-84ec-53eb47ec84b7" providerId="ADAL" clId="{25B207D5-B006-49DC-9554-8E353CEDCAB8}" dt="2021-02-17T11:16:27.480" v="21130" actId="1076"/>
          <ac:spMkLst>
            <pc:docMk/>
            <pc:sldMk cId="3916341617" sldId="336"/>
            <ac:spMk id="28" creationId="{267CEF54-E417-4923-A5ED-3C8BC10A11F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6:07:58.301" v="10479" actId="478"/>
          <ac:spMkLst>
            <pc:docMk/>
            <pc:sldMk cId="3916341617" sldId="336"/>
            <ac:spMk id="31" creationId="{10EC75D5-1FFF-4301-A369-F7FD52877652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35:57.545" v="21074" actId="1036"/>
          <ac:picMkLst>
            <pc:docMk/>
            <pc:sldMk cId="3916341617" sldId="336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25B207D5-B006-49DC-9554-8E353CEDCAB8}" dt="2021-02-06T12:23:19.271" v="15646" actId="166"/>
          <ac:picMkLst>
            <pc:docMk/>
            <pc:sldMk cId="3916341617" sldId="336"/>
            <ac:picMk id="10" creationId="{76670D92-5432-4E86-A5AB-AFD437AE919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30:27.978" v="4483" actId="478"/>
          <ac:picMkLst>
            <pc:docMk/>
            <pc:sldMk cId="3916341617" sldId="336"/>
            <ac:picMk id="14" creationId="{426BCE91-26F4-4413-833B-62C30614F2F5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30:28.618" v="4484" actId="478"/>
          <ac:picMkLst>
            <pc:docMk/>
            <pc:sldMk cId="3916341617" sldId="336"/>
            <ac:picMk id="17" creationId="{20F307CF-CE84-4DA0-A6D0-490A5375C55B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17T11:16:49.809" v="21155" actId="1076"/>
          <ac:picMkLst>
            <pc:docMk/>
            <pc:sldMk cId="3916341617" sldId="336"/>
            <ac:picMk id="21" creationId="{B45C7D7B-D12B-430F-9BBE-8AE7DF802A3C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22:04.259" v="15635" actId="1076"/>
          <ac:picMkLst>
            <pc:docMk/>
            <pc:sldMk cId="3916341617" sldId="336"/>
            <ac:picMk id="24" creationId="{0A4F291E-252E-4E32-97BA-B5A9E825C55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21:56.348" v="15631" actId="478"/>
          <ac:picMkLst>
            <pc:docMk/>
            <pc:sldMk cId="3916341617" sldId="336"/>
            <ac:picMk id="26" creationId="{3C150E2A-E991-4611-AE02-0785D5BD5F3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54:58.567" v="6898"/>
          <ac:picMkLst>
            <pc:docMk/>
            <pc:sldMk cId="3916341617" sldId="336"/>
            <ac:picMk id="29" creationId="{64788092-F01F-4EC7-95DC-F3436E6E58E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54:58.567" v="6898"/>
          <ac:picMkLst>
            <pc:docMk/>
            <pc:sldMk cId="3916341617" sldId="336"/>
            <ac:picMk id="30" creationId="{D41AF2A8-C015-432E-B623-C26C687D4D02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3:03:54.834" v="5336"/>
          <ac:picMkLst>
            <pc:docMk/>
            <pc:sldMk cId="3916341617" sldId="336"/>
            <ac:picMk id="32" creationId="{C3F6DEE4-21E3-476F-90C7-99FD2F2E6222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7T10:36:01.724" v="21076" actId="1036"/>
        <pc:sldMkLst>
          <pc:docMk/>
          <pc:sldMk cId="2147798684" sldId="351"/>
        </pc:sldMkLst>
        <pc:spChg chg="add del mod">
          <ac:chgData name="Joers, Eileen (SGRE ON CRO NE&amp;ME PR PRS)" userId="2a9636a2-0c0f-4301-84ec-53eb47ec84b7" providerId="ADAL" clId="{25B207D5-B006-49DC-9554-8E353CEDCAB8}" dt="2021-01-22T12:40:14.300" v="4675" actId="478"/>
          <ac:spMkLst>
            <pc:docMk/>
            <pc:sldMk cId="2147798684" sldId="351"/>
            <ac:spMk id="8" creationId="{3DAD46D6-8489-4AED-94B8-33EAB4AA63E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2:45:09.904" v="4868" actId="478"/>
          <ac:spMkLst>
            <pc:docMk/>
            <pc:sldMk cId="2147798684" sldId="351"/>
            <ac:spMk id="11" creationId="{F53530C7-543F-40BC-B595-B7FF090C14BB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30:11.581" v="15674" actId="1076"/>
          <ac:spMkLst>
            <pc:docMk/>
            <pc:sldMk cId="2147798684" sldId="351"/>
            <ac:spMk id="12" creationId="{9A36CEB3-A698-4D52-B1FE-10E290B260A3}"/>
          </ac:spMkLst>
        </pc:spChg>
        <pc:spChg chg="mod">
          <ac:chgData name="Joers, Eileen (SGRE ON CRO NE&amp;ME PR PRS)" userId="2a9636a2-0c0f-4301-84ec-53eb47ec84b7" providerId="ADAL" clId="{25B207D5-B006-49DC-9554-8E353CEDCAB8}" dt="2021-01-26T16:12:41.426" v="10500" actId="20577"/>
          <ac:spMkLst>
            <pc:docMk/>
            <pc:sldMk cId="2147798684" sldId="351"/>
            <ac:spMk id="13" creationId="{28804405-FB9E-4286-8574-E140038F7934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15:08.763" v="6587" actId="478"/>
          <ac:spMkLst>
            <pc:docMk/>
            <pc:sldMk cId="2147798684" sldId="351"/>
            <ac:spMk id="15" creationId="{3F4882B0-A0DC-4DAF-872B-974952ABC7C1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2:44:43.994" v="4863" actId="478"/>
          <ac:spMkLst>
            <pc:docMk/>
            <pc:sldMk cId="2147798684" sldId="351"/>
            <ac:spMk id="18" creationId="{43C80F35-0DF1-4FD0-B7F4-F0E57D02D93C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15:07.095" v="6585" actId="478"/>
          <ac:spMkLst>
            <pc:docMk/>
            <pc:sldMk cId="2147798684" sldId="351"/>
            <ac:spMk id="20" creationId="{45B20C9F-EEC3-45F0-B98C-AA40EA495F4A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2:44:43.002" v="4862" actId="478"/>
          <ac:spMkLst>
            <pc:docMk/>
            <pc:sldMk cId="2147798684" sldId="351"/>
            <ac:spMk id="22" creationId="{C5E44E24-920C-4DDD-A971-414E83926D40}"/>
          </ac:spMkLst>
        </pc:spChg>
        <pc:spChg chg="add del mod ord">
          <ac:chgData name="Joers, Eileen (SGRE ON CRO NE&amp;ME PR PRS)" userId="2a9636a2-0c0f-4301-84ec-53eb47ec84b7" providerId="ADAL" clId="{25B207D5-B006-49DC-9554-8E353CEDCAB8}" dt="2021-01-22T12:45:13.387" v="4869" actId="478"/>
          <ac:spMkLst>
            <pc:docMk/>
            <pc:sldMk cId="2147798684" sldId="351"/>
            <ac:spMk id="25" creationId="{C254C948-BE7E-48FE-ACC2-293882396B23}"/>
          </ac:spMkLst>
        </pc:spChg>
        <pc:spChg chg="del">
          <ac:chgData name="Joers, Eileen (SGRE ON CRO NE&amp;ME PR PRS)" userId="2a9636a2-0c0f-4301-84ec-53eb47ec84b7" providerId="ADAL" clId="{25B207D5-B006-49DC-9554-8E353CEDCAB8}" dt="2021-01-22T12:44:45.499" v="4864" actId="478"/>
          <ac:spMkLst>
            <pc:docMk/>
            <pc:sldMk cId="2147798684" sldId="351"/>
            <ac:spMk id="27" creationId="{239E68CF-6520-4881-B994-854C63F2DA2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2T12:42:56.469" v="4763"/>
          <ac:spMkLst>
            <pc:docMk/>
            <pc:sldMk cId="2147798684" sldId="351"/>
            <ac:spMk id="30" creationId="{B27C1DED-F67F-43E2-86E2-E0DA398CEFA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6:16:04.829" v="10523" actId="478"/>
          <ac:spMkLst>
            <pc:docMk/>
            <pc:sldMk cId="2147798684" sldId="351"/>
            <ac:spMk id="31" creationId="{4C678DB1-4717-40AB-8602-567C4FD52162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29:40.306" v="15668" actId="1076"/>
          <ac:spMkLst>
            <pc:docMk/>
            <pc:sldMk cId="2147798684" sldId="351"/>
            <ac:spMk id="32" creationId="{CFAA7F3B-4B4E-41FA-A42D-A7B794EC9D3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0:15:12.334" v="6589" actId="478"/>
          <ac:spMkLst>
            <pc:docMk/>
            <pc:sldMk cId="2147798684" sldId="351"/>
            <ac:spMk id="34" creationId="{241051DD-EAEB-4891-9439-4353178F943D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36:01.724" v="21076" actId="1036"/>
          <ac:picMkLst>
            <pc:docMk/>
            <pc:sldMk cId="2147798684" sldId="351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25B207D5-B006-49DC-9554-8E353CEDCAB8}" dt="2021-01-22T12:45:31.084" v="4874" actId="166"/>
          <ac:picMkLst>
            <pc:docMk/>
            <pc:sldMk cId="2147798684" sldId="351"/>
            <ac:picMk id="10" creationId="{76670D92-5432-4E86-A5AB-AFD437AE919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40:12.453" v="4674" actId="478"/>
          <ac:picMkLst>
            <pc:docMk/>
            <pc:sldMk cId="2147798684" sldId="351"/>
            <ac:picMk id="21" creationId="{B45C7D7B-D12B-430F-9BBE-8AE7DF802A3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29:32.105" v="15665" actId="1076"/>
          <ac:picMkLst>
            <pc:docMk/>
            <pc:sldMk cId="2147798684" sldId="351"/>
            <ac:picMk id="23" creationId="{9B9EFDC5-5AF0-4670-92DE-1EF0F10B175F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40:11.859" v="4673" actId="478"/>
          <ac:picMkLst>
            <pc:docMk/>
            <pc:sldMk cId="2147798684" sldId="351"/>
            <ac:picMk id="24" creationId="{0A4F291E-252E-4E32-97BA-B5A9E825C55C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40:14.795" v="4676" actId="478"/>
          <ac:picMkLst>
            <pc:docMk/>
            <pc:sldMk cId="2147798684" sldId="351"/>
            <ac:picMk id="26" creationId="{3C150E2A-E991-4611-AE02-0785D5BD5F3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15:05.927" v="6584" actId="478"/>
          <ac:picMkLst>
            <pc:docMk/>
            <pc:sldMk cId="2147798684" sldId="351"/>
            <ac:picMk id="28" creationId="{9C5E6182-630F-405E-888D-7B7F6F46F2E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15:07.832" v="6586" actId="478"/>
          <ac:picMkLst>
            <pc:docMk/>
            <pc:sldMk cId="2147798684" sldId="351"/>
            <ac:picMk id="29" creationId="{52A92AC7-EE86-4248-B2B6-586DE1337484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15:11.070" v="6588" actId="478"/>
          <ac:picMkLst>
            <pc:docMk/>
            <pc:sldMk cId="2147798684" sldId="351"/>
            <ac:picMk id="33" creationId="{79A6A365-19A8-4CED-856A-CED6458E9D9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14:57.287" v="6583" actId="478"/>
          <ac:picMkLst>
            <pc:docMk/>
            <pc:sldMk cId="2147798684" sldId="351"/>
            <ac:picMk id="35" creationId="{E05BA403-A252-4AD0-B18E-7463F3F5D797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43:31.238" v="20300" actId="20577"/>
        <pc:sldMkLst>
          <pc:docMk/>
          <pc:sldMk cId="1311388084" sldId="352"/>
        </pc:sldMkLst>
        <pc:spChg chg="add del mod">
          <ac:chgData name="Joers, Eileen (SGRE ON CRO NE&amp;ME PR PRS)" userId="2a9636a2-0c0f-4301-84ec-53eb47ec84b7" providerId="ADAL" clId="{25B207D5-B006-49DC-9554-8E353CEDCAB8}" dt="2021-01-22T12:59:36.201" v="5247" actId="478"/>
          <ac:spMkLst>
            <pc:docMk/>
            <pc:sldMk cId="1311388084" sldId="352"/>
            <ac:spMk id="8" creationId="{2D756DEB-CFF9-445D-8C9D-E7C82C8DFE69}"/>
          </ac:spMkLst>
        </pc:spChg>
        <pc:spChg chg="del">
          <ac:chgData name="Joers, Eileen (SGRE ON CRO NE&amp;ME PR PRS)" userId="2a9636a2-0c0f-4301-84ec-53eb47ec84b7" providerId="ADAL" clId="{25B207D5-B006-49DC-9554-8E353CEDCAB8}" dt="2021-01-22T12:51:19.626" v="5107" actId="478"/>
          <ac:spMkLst>
            <pc:docMk/>
            <pc:sldMk cId="1311388084" sldId="352"/>
            <ac:spMk id="12" creationId="{9A36CEB3-A698-4D52-B1FE-10E290B260A3}"/>
          </ac:spMkLst>
        </pc:spChg>
        <pc:spChg chg="mod">
          <ac:chgData name="Joers, Eileen (SGRE ON CRO NE&amp;ME PR PRS)" userId="2a9636a2-0c0f-4301-84ec-53eb47ec84b7" providerId="ADAL" clId="{25B207D5-B006-49DC-9554-8E353CEDCAB8}" dt="2021-01-26T16:25:56.545" v="10882" actId="20577"/>
          <ac:spMkLst>
            <pc:docMk/>
            <pc:sldMk cId="1311388084" sldId="352"/>
            <ac:spMk id="13" creationId="{28804405-FB9E-4286-8574-E140038F7934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08:56.649" v="6479"/>
          <ac:spMkLst>
            <pc:docMk/>
            <pc:sldMk cId="1311388084" sldId="352"/>
            <ac:spMk id="15" creationId="{3F4882B0-A0DC-4DAF-872B-974952ABC7C1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2:44:28.473" v="16005" actId="1076"/>
          <ac:spMkLst>
            <pc:docMk/>
            <pc:sldMk cId="1311388084" sldId="352"/>
            <ac:spMk id="20" creationId="{45B20C9F-EEC3-45F0-B98C-AA40EA495F4A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40:34.162" v="15790" actId="478"/>
          <ac:spMkLst>
            <pc:docMk/>
            <pc:sldMk cId="1311388084" sldId="352"/>
            <ac:spMk id="21" creationId="{3FF3B30A-8A40-49E1-B93B-189694165E29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46:10.154" v="16012" actId="1076"/>
          <ac:spMkLst>
            <pc:docMk/>
            <pc:sldMk cId="1311388084" sldId="352"/>
            <ac:spMk id="23" creationId="{ABB39DED-B300-446A-867F-CB7A1DE2BDC0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6:26:45.208" v="10967" actId="478"/>
          <ac:spMkLst>
            <pc:docMk/>
            <pc:sldMk cId="1311388084" sldId="352"/>
            <ac:spMk id="31" creationId="{4C678DB1-4717-40AB-8602-567C4FD52162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3:33:27.221" v="5860" actId="478"/>
          <ac:spMkLst>
            <pc:docMk/>
            <pc:sldMk cId="1311388084" sldId="352"/>
            <ac:spMk id="32" creationId="{CFAA7F3B-4B4E-41FA-A42D-A7B794EC9D3A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2:46:39.852" v="16013" actId="1076"/>
          <ac:spMkLst>
            <pc:docMk/>
            <pc:sldMk cId="1311388084" sldId="352"/>
            <ac:spMk id="34" creationId="{241051DD-EAEB-4891-9439-4353178F943D}"/>
          </ac:spMkLst>
        </pc:spChg>
        <pc:picChg chg="ord">
          <ac:chgData name="Joers, Eileen (SGRE ON CRO NE&amp;ME PR PRS)" userId="2a9636a2-0c0f-4301-84ec-53eb47ec84b7" providerId="ADAL" clId="{25B207D5-B006-49DC-9554-8E353CEDCAB8}" dt="2021-02-06T12:45:56.736" v="16010" actId="166"/>
          <ac:picMkLst>
            <pc:docMk/>
            <pc:sldMk cId="1311388084" sldId="352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42:06.098" v="15821" actId="1076"/>
          <ac:picMkLst>
            <pc:docMk/>
            <pc:sldMk cId="1311388084" sldId="352"/>
            <ac:picMk id="18" creationId="{577E6F00-9244-4885-8C3C-8381F4FA9E7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08:56.649" v="6479"/>
          <ac:picMkLst>
            <pc:docMk/>
            <pc:sldMk cId="1311388084" sldId="352"/>
            <ac:picMk id="22" creationId="{27A4FA16-70C3-4360-8142-E7F11AA30004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59:33.963" v="5246" actId="478"/>
          <ac:picMkLst>
            <pc:docMk/>
            <pc:sldMk cId="1311388084" sldId="352"/>
            <ac:picMk id="23" creationId="{9B9EFDC5-5AF0-4670-92DE-1EF0F10B175F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06T12:41:58.884" v="15817"/>
          <ac:picMkLst>
            <pc:docMk/>
            <pc:sldMk cId="1311388084" sldId="352"/>
            <ac:picMk id="24" creationId="{61B5035C-A1CA-4592-A564-1CA7A20FF95D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44:24.723" v="16004" actId="1076"/>
          <ac:picMkLst>
            <pc:docMk/>
            <pc:sldMk cId="1311388084" sldId="352"/>
            <ac:picMk id="25" creationId="{25EC14AA-0CE3-44B9-858F-0EEBCC29A5C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40:31.922" v="15789" actId="478"/>
          <ac:picMkLst>
            <pc:docMk/>
            <pc:sldMk cId="1311388084" sldId="352"/>
            <ac:picMk id="26" creationId="{D419AE17-238B-48F2-ABDF-12BD262023FF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46:05.808" v="16011" actId="14100"/>
          <ac:picMkLst>
            <pc:docMk/>
            <pc:sldMk cId="1311388084" sldId="352"/>
            <ac:picMk id="27" creationId="{FF0E6DA2-3895-44BC-A146-00FF92D8640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59:33.963" v="5246" actId="478"/>
          <ac:picMkLst>
            <pc:docMk/>
            <pc:sldMk cId="1311388084" sldId="352"/>
            <ac:picMk id="28" creationId="{9C5E6182-630F-405E-888D-7B7F6F46F2EC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59:33.963" v="5246" actId="478"/>
          <ac:picMkLst>
            <pc:docMk/>
            <pc:sldMk cId="1311388084" sldId="352"/>
            <ac:picMk id="29" creationId="{52A92AC7-EE86-4248-B2B6-586DE1337484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2:59:33.963" v="5246" actId="478"/>
          <ac:picMkLst>
            <pc:docMk/>
            <pc:sldMk cId="1311388084" sldId="352"/>
            <ac:picMk id="33" creationId="{79A6A365-19A8-4CED-856A-CED6458E9D95}"/>
          </ac:picMkLst>
        </pc:picChg>
      </pc:sldChg>
      <pc:sldChg chg="addSp delSp modSp add ord modNotesTx">
        <pc:chgData name="Joers, Eileen (SGRE ON CRO NE&amp;ME PR PRS)" userId="2a9636a2-0c0f-4301-84ec-53eb47ec84b7" providerId="ADAL" clId="{25B207D5-B006-49DC-9554-8E353CEDCAB8}" dt="2021-02-13T13:12:01.938" v="19694" actId="20577"/>
        <pc:sldMkLst>
          <pc:docMk/>
          <pc:sldMk cId="1933834410" sldId="354"/>
        </pc:sldMkLst>
        <pc:spChg chg="mod">
          <ac:chgData name="Joers, Eileen (SGRE ON CRO NE&amp;ME PR PRS)" userId="2a9636a2-0c0f-4301-84ec-53eb47ec84b7" providerId="ADAL" clId="{25B207D5-B006-49DC-9554-8E353CEDCAB8}" dt="2021-01-26T16:50:39.590" v="11579" actId="20577"/>
          <ac:spMkLst>
            <pc:docMk/>
            <pc:sldMk cId="1933834410" sldId="354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8:28.847" v="16504" actId="20577"/>
          <ac:spMkLst>
            <pc:docMk/>
            <pc:sldMk cId="1933834410" sldId="354"/>
            <ac:spMk id="14" creationId="{B33854B2-7729-4EA5-9569-DB4DA88B191C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02:37.249" v="5290" actId="478"/>
          <ac:spMkLst>
            <pc:docMk/>
            <pc:sldMk cId="1933834410" sldId="354"/>
            <ac:spMk id="15" creationId="{3F4882B0-A0DC-4DAF-872B-974952ABC7C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9:58.768" v="16548" actId="1076"/>
          <ac:spMkLst>
            <pc:docMk/>
            <pc:sldMk cId="1933834410" sldId="354"/>
            <ac:spMk id="15" creationId="{D770A2BE-C33A-42D2-8E18-C7DD0B4A420D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9:15.038" v="16545" actId="6549"/>
          <ac:spMkLst>
            <pc:docMk/>
            <pc:sldMk cId="1933834410" sldId="354"/>
            <ac:spMk id="16" creationId="{C615373E-9AA0-4EAB-A7C3-EC7C51BAF9EF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02:41.497" v="5293" actId="478"/>
          <ac:spMkLst>
            <pc:docMk/>
            <pc:sldMk cId="1933834410" sldId="354"/>
            <ac:spMk id="20" creationId="{45B20C9F-EEC3-45F0-B98C-AA40EA495F4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55:41.654" v="6915" actId="478"/>
          <ac:spMkLst>
            <pc:docMk/>
            <pc:sldMk cId="1933834410" sldId="354"/>
            <ac:spMk id="22" creationId="{A0EAEEDF-66CD-468E-B3F4-8DA39439F04F}"/>
          </ac:spMkLst>
        </pc:spChg>
        <pc:spChg chg="add mod">
          <ac:chgData name="Joers, Eileen (SGRE ON CRO NE&amp;ME PR PRS)" userId="2a9636a2-0c0f-4301-84ec-53eb47ec84b7" providerId="ADAL" clId="{25B207D5-B006-49DC-9554-8E353CEDCAB8}" dt="2021-01-26T17:03:25.900" v="11650" actId="1076"/>
          <ac:spMkLst>
            <pc:docMk/>
            <pc:sldMk cId="1933834410" sldId="354"/>
            <ac:spMk id="27" creationId="{BCA792C4-A955-4A29-B761-404988FDA07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6:50:42.786" v="11580" actId="478"/>
          <ac:spMkLst>
            <pc:docMk/>
            <pc:sldMk cId="1933834410" sldId="354"/>
            <ac:spMk id="31" creationId="{4C678DB1-4717-40AB-8602-567C4FD52162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03:02.320" v="5305" actId="478"/>
          <ac:spMkLst>
            <pc:docMk/>
            <pc:sldMk cId="1933834410" sldId="354"/>
            <ac:spMk id="32" creationId="{CFAA7F3B-4B4E-41FA-A42D-A7B794EC9D3A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3:02:40.352" v="5292" actId="478"/>
          <ac:spMkLst>
            <pc:docMk/>
            <pc:sldMk cId="1933834410" sldId="354"/>
            <ac:spMk id="34" creationId="{241051DD-EAEB-4891-9439-4353178F943D}"/>
          </ac:spMkLst>
        </pc:spChg>
        <pc:picChg chg="add mod">
          <ac:chgData name="Joers, Eileen (SGRE ON CRO NE&amp;ME PR PRS)" userId="2a9636a2-0c0f-4301-84ec-53eb47ec84b7" providerId="ADAL" clId="{25B207D5-B006-49DC-9554-8E353CEDCAB8}" dt="2021-01-26T16:55:16.545" v="11601" actId="14100"/>
          <ac:picMkLst>
            <pc:docMk/>
            <pc:sldMk cId="1933834410" sldId="354"/>
            <ac:picMk id="8" creationId="{67EE12E4-FBDF-4AD0-8C80-2ED2D4FEA0E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06:33.406" v="11678" actId="14100"/>
          <ac:picMkLst>
            <pc:docMk/>
            <pc:sldMk cId="1933834410" sldId="354"/>
            <ac:picMk id="11" creationId="{3BFB6E4A-5C80-49E3-89F5-B0922DBCF02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25:33.044" v="6664" actId="478"/>
          <ac:picMkLst>
            <pc:docMk/>
            <pc:sldMk cId="1933834410" sldId="354"/>
            <ac:picMk id="15" creationId="{F19D632B-127B-4FE1-A378-97634604EB1B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55:06.639" v="6900" actId="478"/>
          <ac:picMkLst>
            <pc:docMk/>
            <pc:sldMk cId="1933834410" sldId="354"/>
            <ac:picMk id="16" creationId="{E69E2CCA-685B-4C93-BC8F-73B64AD3923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55:07.107" v="6901" actId="478"/>
          <ac:picMkLst>
            <pc:docMk/>
            <pc:sldMk cId="1933834410" sldId="354"/>
            <ac:picMk id="17" creationId="{8FD6F3A7-5566-4BE5-B8DB-FD1669CDB2FB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06:44.507" v="11681" actId="1076"/>
          <ac:picMkLst>
            <pc:docMk/>
            <pc:sldMk cId="1933834410" sldId="354"/>
            <ac:picMk id="18" creationId="{CE372737-8559-4F2D-80F8-7FC7FD51ADD0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2T13:03:31.153" v="5306" actId="478"/>
          <ac:picMkLst>
            <pc:docMk/>
            <pc:sldMk cId="1933834410" sldId="354"/>
            <ac:picMk id="18" creationId="{D1265EF0-898C-4A21-A226-F288163D4FB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06:20.764" v="11672" actId="478"/>
          <ac:picMkLst>
            <pc:docMk/>
            <pc:sldMk cId="1933834410" sldId="354"/>
            <ac:picMk id="20" creationId="{E52E5B29-7D63-41D6-8A18-58D66E4BDACD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3T10:19:56.896" v="6651"/>
          <ac:picMkLst>
            <pc:docMk/>
            <pc:sldMk cId="1933834410" sldId="354"/>
            <ac:picMk id="21" creationId="{D27EB8E2-77A2-4B36-B843-3BAE1A50175F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02:13.401" v="5288" actId="478"/>
          <ac:picMkLst>
            <pc:docMk/>
            <pc:sldMk cId="1933834410" sldId="354"/>
            <ac:picMk id="22" creationId="{27A4FA16-70C3-4360-8142-E7F11AA30004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55:06.263" v="6899" actId="478"/>
          <ac:picMkLst>
            <pc:docMk/>
            <pc:sldMk cId="1933834410" sldId="354"/>
            <ac:picMk id="23" creationId="{BC242E57-71CA-4147-BDD3-7E828A5BF4E6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02:12.257" v="5287" actId="478"/>
          <ac:picMkLst>
            <pc:docMk/>
            <pc:sldMk cId="1933834410" sldId="354"/>
            <ac:picMk id="24" creationId="{61B5035C-A1CA-4592-A564-1CA7A20FF95D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02:14.041" v="5289" actId="478"/>
          <ac:picMkLst>
            <pc:docMk/>
            <pc:sldMk cId="1933834410" sldId="354"/>
            <ac:picMk id="25" creationId="{25EC14AA-0CE3-44B9-858F-0EEBCC29A5C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6:54:53.059" v="11590" actId="478"/>
          <ac:picMkLst>
            <pc:docMk/>
            <pc:sldMk cId="1933834410" sldId="354"/>
            <ac:picMk id="26" creationId="{48B889AF-67F2-47B4-AF30-5EABD8F4D0E7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23T14:25:38.845" v="21272" actId="1076"/>
        <pc:sldMkLst>
          <pc:docMk/>
          <pc:sldMk cId="4071037930" sldId="356"/>
        </pc:sldMkLst>
        <pc:spChg chg="add del mod">
          <ac:chgData name="Joers, Eileen (SGRE ON CRO NE&amp;ME PR PRS)" userId="2a9636a2-0c0f-4301-84ec-53eb47ec84b7" providerId="ADAL" clId="{25B207D5-B006-49DC-9554-8E353CEDCAB8}" dt="2021-01-22T13:26:23.366" v="5769"/>
          <ac:spMkLst>
            <pc:docMk/>
            <pc:sldMk cId="4071037930" sldId="356"/>
            <ac:spMk id="2" creationId="{2D8874BD-7659-4A44-9634-AFFFE0B8D942}"/>
          </ac:spMkLst>
        </pc:spChg>
        <pc:spChg chg="mod">
          <ac:chgData name="Joers, Eileen (SGRE ON CRO NE&amp;ME PR PRS)" userId="2a9636a2-0c0f-4301-84ec-53eb47ec84b7" providerId="ADAL" clId="{25B207D5-B006-49DC-9554-8E353CEDCAB8}" dt="2021-01-26T17:09:34.726" v="11704" actId="20577"/>
          <ac:spMkLst>
            <pc:docMk/>
            <pc:sldMk cId="4071037930" sldId="356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23T14:25:25.784" v="21270" actId="1076"/>
          <ac:spMkLst>
            <pc:docMk/>
            <pc:sldMk cId="4071037930" sldId="356"/>
            <ac:spMk id="26" creationId="{B85260C8-515D-4445-9BEB-5B5E9EB0E359}"/>
          </ac:spMkLst>
        </pc:spChg>
        <pc:spChg chg="add mod">
          <ac:chgData name="Joers, Eileen (SGRE ON CRO NE&amp;ME PR PRS)" userId="2a9636a2-0c0f-4301-84ec-53eb47ec84b7" providerId="ADAL" clId="{25B207D5-B006-49DC-9554-8E353CEDCAB8}" dt="2021-02-23T14:25:38.845" v="21272" actId="1076"/>
          <ac:spMkLst>
            <pc:docMk/>
            <pc:sldMk cId="4071037930" sldId="356"/>
            <ac:spMk id="27" creationId="{109D07A2-F3E4-42AA-83D8-281911BFF724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47:31.771" v="6232" actId="478"/>
          <ac:spMkLst>
            <pc:docMk/>
            <pc:sldMk cId="4071037930" sldId="356"/>
            <ac:spMk id="27" creationId="{BCA792C4-A955-4A29-B761-404988FDA079}"/>
          </ac:spMkLst>
        </pc:spChg>
        <pc:spChg chg="add mod">
          <ac:chgData name="Joers, Eileen (SGRE ON CRO NE&amp;ME PR PRS)" userId="2a9636a2-0c0f-4301-84ec-53eb47ec84b7" providerId="ADAL" clId="{25B207D5-B006-49DC-9554-8E353CEDCAB8}" dt="2021-02-23T14:25:10.907" v="21268" actId="1076"/>
          <ac:spMkLst>
            <pc:docMk/>
            <pc:sldMk cId="4071037930" sldId="356"/>
            <ac:spMk id="28" creationId="{F5E14FA4-A0E8-4CB2-BDB1-407D77016FC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7:09:26.296" v="11695" actId="478"/>
          <ac:spMkLst>
            <pc:docMk/>
            <pc:sldMk cId="4071037930" sldId="356"/>
            <ac:spMk id="31" creationId="{4C678DB1-4717-40AB-8602-567C4FD52162}"/>
          </ac:spMkLst>
        </pc:spChg>
        <pc:picChg chg="add del mod modCrop">
          <ac:chgData name="Joers, Eileen (SGRE ON CRO NE&amp;ME PR PRS)" userId="2a9636a2-0c0f-4301-84ec-53eb47ec84b7" providerId="ADAL" clId="{25B207D5-B006-49DC-9554-8E353CEDCAB8}" dt="2021-02-23T14:24:53.583" v="21262"/>
          <ac:picMkLst>
            <pc:docMk/>
            <pc:sldMk cId="4071037930" sldId="356"/>
            <ac:picMk id="8" creationId="{1250C848-F991-41FB-8FD0-58C3B7D3D8E0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19:45.194" v="16701" actId="478"/>
          <ac:picMkLst>
            <pc:docMk/>
            <pc:sldMk cId="4071037930" sldId="356"/>
            <ac:picMk id="8" creationId="{254EFF6C-0C4F-473D-A8E9-BB1138C40703}"/>
          </ac:picMkLst>
        </pc:picChg>
        <pc:picChg chg="ord">
          <ac:chgData name="Joers, Eileen (SGRE ON CRO NE&amp;ME PR PRS)" userId="2a9636a2-0c0f-4301-84ec-53eb47ec84b7" providerId="ADAL" clId="{25B207D5-B006-49DC-9554-8E353CEDCAB8}" dt="2021-01-26T17:12:38.471" v="12081" actId="166"/>
          <ac:picMkLst>
            <pc:docMk/>
            <pc:sldMk cId="4071037930" sldId="356"/>
            <ac:picMk id="10" creationId="{76670D92-5432-4E86-A5AB-AFD437AE9191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06T13:19:44.426" v="16700" actId="478"/>
          <ac:picMkLst>
            <pc:docMk/>
            <pc:sldMk cId="4071037930" sldId="356"/>
            <ac:picMk id="15" creationId="{C1972BB6-5E3D-46E8-9D85-AA8859FE66AB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23T14:24:38.068" v="21257" actId="478"/>
          <ac:picMkLst>
            <pc:docMk/>
            <pc:sldMk cId="4071037930" sldId="356"/>
            <ac:picMk id="16" creationId="{B8E2A617-51E0-4420-BA27-04962C9A8039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20:06.043" v="16705" actId="478"/>
          <ac:picMkLst>
            <pc:docMk/>
            <pc:sldMk cId="4071037930" sldId="356"/>
            <ac:picMk id="17" creationId="{360F3FFA-0733-4A10-9C5C-6522AFFE52B4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23T14:25:06.223" v="21267" actId="167"/>
          <ac:picMkLst>
            <pc:docMk/>
            <pc:sldMk cId="4071037930" sldId="356"/>
            <ac:picMk id="18" creationId="{656E5431-2D98-46B5-B2E9-55EB01E74DD2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21:35.810" v="16728" actId="478"/>
          <ac:picMkLst>
            <pc:docMk/>
            <pc:sldMk cId="4071037930" sldId="356"/>
            <ac:picMk id="18" creationId="{DB6F51C3-C87B-48AB-8074-ADB032BFBCE9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21:36.460" v="16729" actId="478"/>
          <ac:picMkLst>
            <pc:docMk/>
            <pc:sldMk cId="4071037930" sldId="356"/>
            <ac:picMk id="20" creationId="{3BA4D662-6804-4DF9-A05D-44DBC8C818BD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23T14:25:20.242" v="21269" actId="1076"/>
          <ac:picMkLst>
            <pc:docMk/>
            <pc:sldMk cId="4071037930" sldId="356"/>
            <ac:picMk id="21" creationId="{953D9C05-7B36-4DA7-ACDA-9A6DD9A1E0E6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11:52.943" v="5591" actId="478"/>
          <ac:picMkLst>
            <pc:docMk/>
            <pc:sldMk cId="4071037930" sldId="356"/>
            <ac:picMk id="21" creationId="{D27EB8E2-77A2-4B36-B843-3BAE1A50175F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06T13:18:11.620" v="16658"/>
          <ac:picMkLst>
            <pc:docMk/>
            <pc:sldMk cId="4071037930" sldId="356"/>
            <ac:picMk id="22" creationId="{E0B61FA8-6B80-45F0-B5C5-C35DF51F2C6F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18:09.497" v="16655"/>
          <ac:picMkLst>
            <pc:docMk/>
            <pc:sldMk cId="4071037930" sldId="356"/>
            <ac:picMk id="23" creationId="{8193FC9D-BFA3-42F5-A764-4BE6626F21D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11:52.495" v="5590" actId="478"/>
          <ac:picMkLst>
            <pc:docMk/>
            <pc:sldMk cId="4071037930" sldId="356"/>
            <ac:picMk id="23" creationId="{BC242E57-71CA-4147-BDD3-7E828A5BF4E6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06T13:21:25.677" v="16725"/>
          <ac:picMkLst>
            <pc:docMk/>
            <pc:sldMk cId="4071037930" sldId="356"/>
            <ac:picMk id="24" creationId="{D14AF2E9-0E15-4417-ACC5-2524E5D839E5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23T14:25:31.605" v="21271" actId="1076"/>
          <ac:picMkLst>
            <pc:docMk/>
            <pc:sldMk cId="4071037930" sldId="356"/>
            <ac:picMk id="25" creationId="{32975F74-41C1-42AA-A48E-016C38781D4A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11:54.311" v="5592" actId="478"/>
          <ac:picMkLst>
            <pc:docMk/>
            <pc:sldMk cId="4071037930" sldId="356"/>
            <ac:picMk id="26" creationId="{48B889AF-67F2-47B4-AF30-5EABD8F4D0E7}"/>
          </ac:picMkLst>
        </pc:picChg>
      </pc:sldChg>
      <pc:sldChg chg="addSp delSp modSp add ord modNotesTx">
        <pc:chgData name="Joers, Eileen (SGRE ON CRO NE&amp;ME PR PRS)" userId="2a9636a2-0c0f-4301-84ec-53eb47ec84b7" providerId="ADAL" clId="{25B207D5-B006-49DC-9554-8E353CEDCAB8}" dt="2021-02-13T13:40:10.100" v="20291" actId="20577"/>
        <pc:sldMkLst>
          <pc:docMk/>
          <pc:sldMk cId="2790018192" sldId="357"/>
        </pc:sldMkLst>
        <pc:spChg chg="add del mod">
          <ac:chgData name="Joers, Eileen (SGRE ON CRO NE&amp;ME PR PRS)" userId="2a9636a2-0c0f-4301-84ec-53eb47ec84b7" providerId="ADAL" clId="{25B207D5-B006-49DC-9554-8E353CEDCAB8}" dt="2021-01-22T13:28:36.845" v="5826" actId="478"/>
          <ac:spMkLst>
            <pc:docMk/>
            <pc:sldMk cId="2790018192" sldId="357"/>
            <ac:spMk id="12" creationId="{3E3D92AC-241A-4DE6-9805-828B942580EB}"/>
          </ac:spMkLst>
        </pc:spChg>
        <pc:spChg chg="mod">
          <ac:chgData name="Joers, Eileen (SGRE ON CRO NE&amp;ME PR PRS)" userId="2a9636a2-0c0f-4301-84ec-53eb47ec84b7" providerId="ADAL" clId="{25B207D5-B006-49DC-9554-8E353CEDCAB8}" dt="2021-01-26T17:33:10.346" v="12341" actId="20577"/>
          <ac:spMkLst>
            <pc:docMk/>
            <pc:sldMk cId="2790018192" sldId="357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39:27.255" v="16983" actId="1076"/>
          <ac:spMkLst>
            <pc:docMk/>
            <pc:sldMk cId="2790018192" sldId="357"/>
            <ac:spMk id="14" creationId="{1928F99B-8C29-464D-957B-52A30421D2A0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0:03.359" v="17037" actId="1076"/>
          <ac:spMkLst>
            <pc:docMk/>
            <pc:sldMk cId="2790018192" sldId="357"/>
            <ac:spMk id="18" creationId="{C7C4EE1D-D10C-4794-910E-0252BB1274AB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39:53.367" v="17036" actId="20577"/>
          <ac:spMkLst>
            <pc:docMk/>
            <pc:sldMk cId="2790018192" sldId="357"/>
            <ac:spMk id="21" creationId="{874BF02E-803E-49DF-AC14-A97FEB8A1730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34:02.032" v="12357" actId="478"/>
          <ac:spMkLst>
            <pc:docMk/>
            <pc:sldMk cId="2790018192" sldId="357"/>
            <ac:spMk id="27" creationId="{BCA792C4-A955-4A29-B761-404988FDA07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7:33:41.666" v="12349" actId="478"/>
          <ac:spMkLst>
            <pc:docMk/>
            <pc:sldMk cId="2790018192" sldId="357"/>
            <ac:spMk id="31" creationId="{4C678DB1-4717-40AB-8602-567C4FD52162}"/>
          </ac:spMkLst>
        </pc:spChg>
        <pc:picChg chg="ord">
          <ac:chgData name="Joers, Eileen (SGRE ON CRO NE&amp;ME PR PRS)" userId="2a9636a2-0c0f-4301-84ec-53eb47ec84b7" providerId="ADAL" clId="{25B207D5-B006-49DC-9554-8E353CEDCAB8}" dt="2021-02-06T13:38:32.358" v="16953" actId="166"/>
          <ac:picMkLst>
            <pc:docMk/>
            <pc:sldMk cId="2790018192" sldId="357"/>
            <ac:picMk id="10" creationId="{76670D92-5432-4E86-A5AB-AFD437AE9191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6T17:35:10.562" v="12372"/>
          <ac:picMkLst>
            <pc:docMk/>
            <pc:sldMk cId="2790018192" sldId="357"/>
            <ac:picMk id="14" creationId="{EB844B06-C60C-4F7C-94DA-B27060966D1F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38:21.331" v="16949" actId="1076"/>
          <ac:picMkLst>
            <pc:docMk/>
            <pc:sldMk cId="2790018192" sldId="357"/>
            <ac:picMk id="15" creationId="{6F41166C-F8AA-4AE4-9804-427BB12008C4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37:57.517" v="16939"/>
          <ac:picMkLst>
            <pc:docMk/>
            <pc:sldMk cId="2790018192" sldId="357"/>
            <ac:picMk id="16" creationId="{CDACB4F2-6D60-4471-BE27-30AE4F40AC4D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38:24.230" v="16950" actId="1076"/>
          <ac:picMkLst>
            <pc:docMk/>
            <pc:sldMk cId="2790018192" sldId="357"/>
            <ac:picMk id="17" creationId="{5ECBC997-5A45-4EF1-B076-C8EFCFDCEFEB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38:10.623" v="12377" actId="478"/>
          <ac:picMkLst>
            <pc:docMk/>
            <pc:sldMk cId="2790018192" sldId="357"/>
            <ac:picMk id="18" creationId="{B0CF5DE8-5320-4A24-AC1D-686ECB31DB6D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38:26.246" v="16951" actId="1076"/>
          <ac:picMkLst>
            <pc:docMk/>
            <pc:sldMk cId="2790018192" sldId="357"/>
            <ac:picMk id="20" creationId="{BF855569-7D6E-4C39-A0B6-DAF60204BF75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06T12:59:56.431" v="16315" actId="20577"/>
        <pc:sldMkLst>
          <pc:docMk/>
          <pc:sldMk cId="949675337" sldId="358"/>
        </pc:sldMkLst>
        <pc:spChg chg="mod">
          <ac:chgData name="Joers, Eileen (SGRE ON CRO NE&amp;ME PR PRS)" userId="2a9636a2-0c0f-4301-84ec-53eb47ec84b7" providerId="ADAL" clId="{25B207D5-B006-49DC-9554-8E353CEDCAB8}" dt="2021-01-26T16:31:13.081" v="11007" actId="20577"/>
          <ac:spMkLst>
            <pc:docMk/>
            <pc:sldMk cId="949675337" sldId="358"/>
            <ac:spMk id="13" creationId="{28804405-FB9E-4286-8574-E140038F7934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2-06T12:51:08.186" v="16207" actId="478"/>
          <ac:spMkLst>
            <pc:docMk/>
            <pc:sldMk cId="949675337" sldId="358"/>
            <ac:spMk id="15" creationId="{3F4882B0-A0DC-4DAF-872B-974952ABC7C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55:21.243" v="16249"/>
          <ac:spMkLst>
            <pc:docMk/>
            <pc:sldMk cId="949675337" sldId="358"/>
            <ac:spMk id="17" creationId="{BE6A59B8-90CB-4730-86DF-0110590EE80A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03:17.628" v="6416" actId="478"/>
          <ac:spMkLst>
            <pc:docMk/>
            <pc:sldMk cId="949675337" sldId="358"/>
            <ac:spMk id="20" creationId="{45B20C9F-EEC3-45F0-B98C-AA40EA495F4A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57:09.272" v="16265" actId="1076"/>
          <ac:spMkLst>
            <pc:docMk/>
            <pc:sldMk cId="949675337" sldId="358"/>
            <ac:spMk id="22" creationId="{51E6CDA8-0329-470E-A86A-D76E02F9DF4A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57:12.282" v="16266" actId="1076"/>
          <ac:spMkLst>
            <pc:docMk/>
            <pc:sldMk cId="949675337" sldId="358"/>
            <ac:spMk id="25" creationId="{6C15B77B-7851-4518-8A05-A0F21DA0B9D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0:00:42.163" v="6385" actId="478"/>
          <ac:spMkLst>
            <pc:docMk/>
            <pc:sldMk cId="949675337" sldId="358"/>
            <ac:spMk id="29" creationId="{248D0EA0-BECE-49D5-8430-F84831DA93B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3:37:11.020" v="5924" actId="478"/>
          <ac:spMkLst>
            <pc:docMk/>
            <pc:sldMk cId="949675337" sldId="358"/>
            <ac:spMk id="30" creationId="{9B82CB30-2573-4C35-A64C-F5BE11633D0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6:33:41.537" v="11092" actId="478"/>
          <ac:spMkLst>
            <pc:docMk/>
            <pc:sldMk cId="949675337" sldId="358"/>
            <ac:spMk id="31" creationId="{4C678DB1-4717-40AB-8602-567C4FD5216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2T13:37:40.986" v="5951"/>
          <ac:spMkLst>
            <pc:docMk/>
            <pc:sldMk cId="949675337" sldId="358"/>
            <ac:spMk id="32" creationId="{495F5D21-42E9-4F34-B889-14CEB4E934E6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3T10:03:21.319" v="6418" actId="478"/>
          <ac:spMkLst>
            <pc:docMk/>
            <pc:sldMk cId="949675337" sldId="358"/>
            <ac:spMk id="34" creationId="{241051DD-EAEB-4891-9439-4353178F943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0:03:22.729" v="6419" actId="478"/>
          <ac:spMkLst>
            <pc:docMk/>
            <pc:sldMk cId="949675337" sldId="358"/>
            <ac:spMk id="36" creationId="{ABE9F689-F038-4B29-BD73-15C6FCDBC77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0:03:10.570" v="6412"/>
          <ac:spMkLst>
            <pc:docMk/>
            <pc:sldMk cId="949675337" sldId="358"/>
            <ac:spMk id="37" creationId="{B1C38ADA-6E36-4D3B-8653-339D3805ECE5}"/>
          </ac:spMkLst>
        </pc:spChg>
        <pc:picChg chg="add del mod">
          <ac:chgData name="Joers, Eileen (SGRE ON CRO NE&amp;ME PR PRS)" userId="2a9636a2-0c0f-4301-84ec-53eb47ec84b7" providerId="ADAL" clId="{25B207D5-B006-49DC-9554-8E353CEDCAB8}" dt="2021-02-06T12:55:21.243" v="16249"/>
          <ac:picMkLst>
            <pc:docMk/>
            <pc:sldMk cId="949675337" sldId="358"/>
            <ac:picMk id="16" creationId="{B9256AD1-6E4C-400E-BABC-AC1FECECBCF9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51:05.576" v="16206" actId="478"/>
          <ac:picMkLst>
            <pc:docMk/>
            <pc:sldMk cId="949675337" sldId="358"/>
            <ac:picMk id="21" creationId="{5D2C1A1B-9588-49D6-BF29-4AD6DE973D37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5:41.457" v="5894" actId="478"/>
          <ac:picMkLst>
            <pc:docMk/>
            <pc:sldMk cId="949675337" sldId="358"/>
            <ac:picMk id="22" creationId="{27A4FA16-70C3-4360-8142-E7F11AA30004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03:16.386" v="6415" actId="478"/>
          <ac:picMkLst>
            <pc:docMk/>
            <pc:sldMk cId="949675337" sldId="358"/>
            <ac:picMk id="23" creationId="{670B3B6F-4306-4571-BC89-88D245DC618D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56:59.999" v="16263" actId="1076"/>
          <ac:picMkLst>
            <pc:docMk/>
            <pc:sldMk cId="949675337" sldId="358"/>
            <ac:picMk id="24" creationId="{0C220285-9C3D-45AF-A8E2-8E2632D40452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5:40.971" v="5893" actId="478"/>
          <ac:picMkLst>
            <pc:docMk/>
            <pc:sldMk cId="949675337" sldId="358"/>
            <ac:picMk id="24" creationId="{61B5035C-A1CA-4592-A564-1CA7A20FF95D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5:41.926" v="5895" actId="478"/>
          <ac:picMkLst>
            <pc:docMk/>
            <pc:sldMk cId="949675337" sldId="358"/>
            <ac:picMk id="25" creationId="{25EC14AA-0CE3-44B9-858F-0EEBCC29A5C6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06T12:57:03.605" v="16264" actId="1076"/>
          <ac:picMkLst>
            <pc:docMk/>
            <pc:sldMk cId="949675337" sldId="358"/>
            <ac:picMk id="26" creationId="{464BF860-8A75-499E-B279-CA3E336B276D}"/>
          </ac:picMkLst>
        </pc:picChg>
        <pc:picChg chg="del mod">
          <ac:chgData name="Joers, Eileen (SGRE ON CRO NE&amp;ME PR PRS)" userId="2a9636a2-0c0f-4301-84ec-53eb47ec84b7" providerId="ADAL" clId="{25B207D5-B006-49DC-9554-8E353CEDCAB8}" dt="2021-01-22T13:35:40.570" v="5892" actId="478"/>
          <ac:picMkLst>
            <pc:docMk/>
            <pc:sldMk cId="949675337" sldId="358"/>
            <ac:picMk id="26" creationId="{D419AE17-238B-48F2-ABDF-12BD262023FF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5:40.220" v="5891" actId="478"/>
          <ac:picMkLst>
            <pc:docMk/>
            <pc:sldMk cId="949675337" sldId="358"/>
            <ac:picMk id="27" creationId="{FF0E6DA2-3895-44BC-A146-00FF92D8640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03:15.810" v="6414" actId="478"/>
          <ac:picMkLst>
            <pc:docMk/>
            <pc:sldMk cId="949675337" sldId="358"/>
            <ac:picMk id="28" creationId="{40EA4CDD-6FED-4306-A0BA-436D93873E8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3T10:03:15.234" v="6413" actId="478"/>
          <ac:picMkLst>
            <pc:docMk/>
            <pc:sldMk cId="949675337" sldId="358"/>
            <ac:picMk id="33" creationId="{AD1953C0-BBF8-4732-B893-70B477647EFE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3T10:10:02.121" v="6498"/>
          <ac:picMkLst>
            <pc:docMk/>
            <pc:sldMk cId="949675337" sldId="358"/>
            <ac:picMk id="35" creationId="{BEC71A9C-4396-45B2-934C-41C7D8AC8420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2:57:25.435" v="19354" actId="20577"/>
        <pc:sldMkLst>
          <pc:docMk/>
          <pc:sldMk cId="4165344709" sldId="359"/>
        </pc:sldMkLst>
        <pc:spChg chg="mod">
          <ac:chgData name="Joers, Eileen (SGRE ON CRO NE&amp;ME PR PRS)" userId="2a9636a2-0c0f-4301-84ec-53eb47ec84b7" providerId="ADAL" clId="{25B207D5-B006-49DC-9554-8E353CEDCAB8}" dt="2021-01-26T16:47:34.266" v="11387" actId="20577"/>
          <ac:spMkLst>
            <pc:docMk/>
            <pc:sldMk cId="4165344709" sldId="359"/>
            <ac:spMk id="13" creationId="{28804405-FB9E-4286-8574-E140038F7934}"/>
          </ac:spMkLst>
        </pc:spChg>
        <pc:spChg chg="del mod">
          <ac:chgData name="Joers, Eileen (SGRE ON CRO NE&amp;ME PR PRS)" userId="2a9636a2-0c0f-4301-84ec-53eb47ec84b7" providerId="ADAL" clId="{25B207D5-B006-49DC-9554-8E353CEDCAB8}" dt="2021-01-22T13:40:17.027" v="6054" actId="478"/>
          <ac:spMkLst>
            <pc:docMk/>
            <pc:sldMk cId="4165344709" sldId="359"/>
            <ac:spMk id="15" creationId="{3F4882B0-A0DC-4DAF-872B-974952ABC7C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3:41.975" v="16372" actId="1036"/>
          <ac:spMkLst>
            <pc:docMk/>
            <pc:sldMk cId="4165344709" sldId="359"/>
            <ac:spMk id="16" creationId="{F9073658-7B66-4A72-8BA7-C62D7324B983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03:22.735" v="16366" actId="1076"/>
          <ac:spMkLst>
            <pc:docMk/>
            <pc:sldMk cId="4165344709" sldId="359"/>
            <ac:spMk id="20" creationId="{45B20C9F-EEC3-45F0-B98C-AA40EA495F4A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39:11.323" v="5993" actId="478"/>
          <ac:spMkLst>
            <pc:docMk/>
            <pc:sldMk cId="4165344709" sldId="359"/>
            <ac:spMk id="29" creationId="{248D0EA0-BECE-49D5-8430-F84831DA93B8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6:47:23.113" v="11375" actId="478"/>
          <ac:spMkLst>
            <pc:docMk/>
            <pc:sldMk cId="4165344709" sldId="359"/>
            <ac:spMk id="31" creationId="{4C678DB1-4717-40AB-8602-567C4FD52162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2-06T12:55:16.312" v="16247" actId="478"/>
          <ac:spMkLst>
            <pc:docMk/>
            <pc:sldMk cId="4165344709" sldId="359"/>
            <ac:spMk id="34" creationId="{241051DD-EAEB-4891-9439-4353178F943D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39:00.632" v="5989" actId="478"/>
          <ac:spMkLst>
            <pc:docMk/>
            <pc:sldMk cId="4165344709" sldId="359"/>
            <ac:spMk id="36" creationId="{ABE9F689-F038-4B29-BD73-15C6FCDBC771}"/>
          </ac:spMkLst>
        </pc:spChg>
        <pc:spChg chg="del">
          <ac:chgData name="Joers, Eileen (SGRE ON CRO NE&amp;ME PR PRS)" userId="2a9636a2-0c0f-4301-84ec-53eb47ec84b7" providerId="ADAL" clId="{25B207D5-B006-49DC-9554-8E353CEDCAB8}" dt="2021-01-22T13:38:59.294" v="5988" actId="478"/>
          <ac:spMkLst>
            <pc:docMk/>
            <pc:sldMk cId="4165344709" sldId="359"/>
            <ac:spMk id="37" creationId="{B1C38ADA-6E36-4D3B-8653-339D3805ECE5}"/>
          </ac:spMkLst>
        </pc:spChg>
        <pc:picChg chg="add mod">
          <ac:chgData name="Joers, Eileen (SGRE ON CRO NE&amp;ME PR PRS)" userId="2a9636a2-0c0f-4301-84ec-53eb47ec84b7" providerId="ADAL" clId="{25B207D5-B006-49DC-9554-8E353CEDCAB8}" dt="2021-02-06T13:03:35.369" v="16367" actId="1076"/>
          <ac:picMkLst>
            <pc:docMk/>
            <pc:sldMk cId="4165344709" sldId="359"/>
            <ac:picMk id="15" creationId="{229D1FEC-3703-48E4-8CDC-299D44BCEF2D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8:57.876" v="5987" actId="478"/>
          <ac:picMkLst>
            <pc:docMk/>
            <pc:sldMk cId="4165344709" sldId="359"/>
            <ac:picMk id="21" creationId="{5D2C1A1B-9588-49D6-BF29-4AD6DE973D37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02:51.752" v="16335" actId="1076"/>
          <ac:picMkLst>
            <pc:docMk/>
            <pc:sldMk cId="4165344709" sldId="359"/>
            <ac:picMk id="22" creationId="{88535A0E-6D22-4C36-B24C-33F48F9BC3C4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8:57.402" v="5986" actId="478"/>
          <ac:picMkLst>
            <pc:docMk/>
            <pc:sldMk cId="4165344709" sldId="359"/>
            <ac:picMk id="23" creationId="{670B3B6F-4306-4571-BC89-88D245DC618D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55:14.552" v="16244" actId="478"/>
          <ac:picMkLst>
            <pc:docMk/>
            <pc:sldMk cId="4165344709" sldId="359"/>
            <ac:picMk id="24" creationId="{9055BEDB-F14E-49E7-B84C-6690AF0810E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55:14.974" v="16246" actId="478"/>
          <ac:picMkLst>
            <pc:docMk/>
            <pc:sldMk cId="4165344709" sldId="359"/>
            <ac:picMk id="25" creationId="{2E4BD9FF-062D-42C4-8594-4B114A3B00B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8:56.860" v="5985" actId="478"/>
          <ac:picMkLst>
            <pc:docMk/>
            <pc:sldMk cId="4165344709" sldId="359"/>
            <ac:picMk id="28" creationId="{40EA4CDD-6FED-4306-A0BA-436D93873E81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8:56.132" v="5983" actId="478"/>
          <ac:picMkLst>
            <pc:docMk/>
            <pc:sldMk cId="4165344709" sldId="359"/>
            <ac:picMk id="33" creationId="{AD1953C0-BBF8-4732-B893-70B477647EFE}"/>
          </ac:picMkLst>
        </pc:picChg>
        <pc:picChg chg="del">
          <ac:chgData name="Joers, Eileen (SGRE ON CRO NE&amp;ME PR PRS)" userId="2a9636a2-0c0f-4301-84ec-53eb47ec84b7" providerId="ADAL" clId="{25B207D5-B006-49DC-9554-8E353CEDCAB8}" dt="2021-01-22T13:38:56.500" v="5984" actId="478"/>
          <ac:picMkLst>
            <pc:docMk/>
            <pc:sldMk cId="4165344709" sldId="359"/>
            <ac:picMk id="35" creationId="{BEC71A9C-4396-45B2-934C-41C7D8AC8420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22:56.839" v="19943" actId="20577"/>
        <pc:sldMkLst>
          <pc:docMk/>
          <pc:sldMk cId="3177537423" sldId="360"/>
        </pc:sldMkLst>
        <pc:spChg chg="mod">
          <ac:chgData name="Joers, Eileen (SGRE ON CRO NE&amp;ME PR PRS)" userId="2a9636a2-0c0f-4301-84ec-53eb47ec84b7" providerId="ADAL" clId="{25B207D5-B006-49DC-9554-8E353CEDCAB8}" dt="2021-01-26T17:19:13.207" v="12252" actId="27636"/>
          <ac:spMkLst>
            <pc:docMk/>
            <pc:sldMk cId="3177537423" sldId="360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33:22.178" v="16927" actId="1076"/>
          <ac:spMkLst>
            <pc:docMk/>
            <pc:sldMk cId="3177537423" sldId="360"/>
            <ac:spMk id="16" creationId="{ED0E2B07-39E4-4FBB-A8BA-495625EF597C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06T13:33:20.040" v="16926" actId="1076"/>
          <ac:spMkLst>
            <pc:docMk/>
            <pc:sldMk cId="3177537423" sldId="360"/>
            <ac:spMk id="17" creationId="{1B3FE8DD-85EA-49DA-8FB0-DBDA71986138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33:24.143" v="16928" actId="1076"/>
          <ac:spMkLst>
            <pc:docMk/>
            <pc:sldMk cId="3177537423" sldId="360"/>
            <ac:spMk id="27" creationId="{BCA792C4-A955-4A29-B761-404988FDA07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7:19:37.579" v="12254" actId="478"/>
          <ac:spMkLst>
            <pc:docMk/>
            <pc:sldMk cId="3177537423" sldId="360"/>
            <ac:spMk id="31" creationId="{4C678DB1-4717-40AB-8602-567C4FD52162}"/>
          </ac:spMkLst>
        </pc:spChg>
        <pc:picChg chg="add mod">
          <ac:chgData name="Joers, Eileen (SGRE ON CRO NE&amp;ME PR PRS)" userId="2a9636a2-0c0f-4301-84ec-53eb47ec84b7" providerId="ADAL" clId="{25B207D5-B006-49DC-9554-8E353CEDCAB8}" dt="2021-01-26T17:22:29.778" v="12286" actId="1076"/>
          <ac:picMkLst>
            <pc:docMk/>
            <pc:sldMk cId="3177537423" sldId="360"/>
            <ac:picMk id="8" creationId="{A9BE0EC0-BB82-419E-B6F3-84ACDF69B3D0}"/>
          </ac:picMkLst>
        </pc:picChg>
        <pc:picChg chg="ord">
          <ac:chgData name="Joers, Eileen (SGRE ON CRO NE&amp;ME PR PRS)" userId="2a9636a2-0c0f-4301-84ec-53eb47ec84b7" providerId="ADAL" clId="{25B207D5-B006-49DC-9554-8E353CEDCAB8}" dt="2021-01-26T17:22:23.540" v="12285" actId="166"/>
          <ac:picMkLst>
            <pc:docMk/>
            <pc:sldMk cId="3177537423" sldId="360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19:50.421" v="12257" actId="1076"/>
          <ac:picMkLst>
            <pc:docMk/>
            <pc:sldMk cId="3177537423" sldId="360"/>
            <ac:picMk id="12" creationId="{526EAB87-25AE-47D2-A0D8-30C46F35EC8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7:20:31.282" v="12266" actId="478"/>
          <ac:picMkLst>
            <pc:docMk/>
            <pc:sldMk cId="3177537423" sldId="360"/>
            <ac:picMk id="14" creationId="{5D86B3BC-0869-49D7-8043-587F731F30E0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20:24.564" v="12264" actId="1076"/>
          <ac:picMkLst>
            <pc:docMk/>
            <pc:sldMk cId="3177537423" sldId="360"/>
            <ac:picMk id="15" creationId="{75AFED4A-CB81-4C16-860D-399A5121AB9C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2:53:31.723" v="19268" actId="20577"/>
        <pc:sldMkLst>
          <pc:docMk/>
          <pc:sldMk cId="230529735" sldId="363"/>
        </pc:sldMkLst>
        <pc:spChg chg="mod">
          <ac:chgData name="Joers, Eileen (SGRE ON CRO NE&amp;ME PR PRS)" userId="2a9636a2-0c0f-4301-84ec-53eb47ec84b7" providerId="ADAL" clId="{25B207D5-B006-49DC-9554-8E353CEDCAB8}" dt="2021-01-26T16:37:28.397" v="11203" actId="20577"/>
          <ac:spMkLst>
            <pc:docMk/>
            <pc:sldMk cId="230529735" sldId="363"/>
            <ac:spMk id="13" creationId="{28804405-FB9E-4286-8574-E140038F7934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04:42.441" v="6425" actId="478"/>
          <ac:spMkLst>
            <pc:docMk/>
            <pc:sldMk cId="230529735" sldId="363"/>
            <ac:spMk id="15" creationId="{3F4882B0-A0DC-4DAF-872B-974952ABC7C1}"/>
          </ac:spMkLst>
        </pc:spChg>
        <pc:spChg chg="mod">
          <ac:chgData name="Joers, Eileen (SGRE ON CRO NE&amp;ME PR PRS)" userId="2a9636a2-0c0f-4301-84ec-53eb47ec84b7" providerId="ADAL" clId="{25B207D5-B006-49DC-9554-8E353CEDCAB8}" dt="2021-01-26T16:44:33.429" v="11226" actId="1076"/>
          <ac:spMkLst>
            <pc:docMk/>
            <pc:sldMk cId="230529735" sldId="363"/>
            <ac:spMk id="20" creationId="{45B20C9F-EEC3-45F0-B98C-AA40EA495F4A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2:28.843" v="16328" actId="1076"/>
          <ac:spMkLst>
            <pc:docMk/>
            <pc:sldMk cId="230529735" sldId="363"/>
            <ac:spMk id="21" creationId="{9603600F-C23D-43A3-942B-EB5E092B643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50:43.796" v="16200"/>
          <ac:spMkLst>
            <pc:docMk/>
            <pc:sldMk cId="230529735" sldId="363"/>
            <ac:spMk id="22" creationId="{03D30F1C-FFEE-4EF6-B99A-09C8AA86611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9T10:59:28.312" v="13076" actId="478"/>
          <ac:spMkLst>
            <pc:docMk/>
            <pc:sldMk cId="230529735" sldId="363"/>
            <ac:spMk id="24" creationId="{C6AD0F4E-998B-486C-B7A2-D2EC6E7EEAAF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06:08.577" v="6450" actId="478"/>
          <ac:spMkLst>
            <pc:docMk/>
            <pc:sldMk cId="230529735" sldId="363"/>
            <ac:spMk id="29" creationId="{248D0EA0-BECE-49D5-8430-F84831DA93B8}"/>
          </ac:spMkLst>
        </pc:spChg>
        <pc:spChg chg="del">
          <ac:chgData name="Joers, Eileen (SGRE ON CRO NE&amp;ME PR PRS)" userId="2a9636a2-0c0f-4301-84ec-53eb47ec84b7" providerId="ADAL" clId="{25B207D5-B006-49DC-9554-8E353CEDCAB8}" dt="2021-01-26T16:36:36.763" v="11184" actId="478"/>
          <ac:spMkLst>
            <pc:docMk/>
            <pc:sldMk cId="230529735" sldId="363"/>
            <ac:spMk id="31" creationId="{4C678DB1-4717-40AB-8602-567C4FD52162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02:44.585" v="16332" actId="1076"/>
          <ac:spMkLst>
            <pc:docMk/>
            <pc:sldMk cId="230529735" sldId="363"/>
            <ac:spMk id="34" creationId="{241051DD-EAEB-4891-9439-4353178F943D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06:39.684" v="6464" actId="478"/>
          <ac:spMkLst>
            <pc:docMk/>
            <pc:sldMk cId="230529735" sldId="363"/>
            <ac:spMk id="36" creationId="{ABE9F689-F038-4B29-BD73-15C6FCDBC771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04:39.553" v="6423" actId="478"/>
          <ac:spMkLst>
            <pc:docMk/>
            <pc:sldMk cId="230529735" sldId="363"/>
            <ac:spMk id="37" creationId="{B1C38ADA-6E36-4D3B-8653-339D3805ECE5}"/>
          </ac:spMkLst>
        </pc:spChg>
        <pc:picChg chg="add del mod modCrop">
          <ac:chgData name="Joers, Eileen (SGRE ON CRO NE&amp;ME PR PRS)" userId="2a9636a2-0c0f-4301-84ec-53eb47ec84b7" providerId="ADAL" clId="{25B207D5-B006-49DC-9554-8E353CEDCAB8}" dt="2021-01-29T10:58:12.657" v="13047"/>
          <ac:picMkLst>
            <pc:docMk/>
            <pc:sldMk cId="230529735" sldId="363"/>
            <ac:picMk id="8" creationId="{B7FAAC7D-7591-44A4-BCFD-058F270D9B30}"/>
          </ac:picMkLst>
        </pc:picChg>
        <pc:picChg chg="ord">
          <ac:chgData name="Joers, Eileen (SGRE ON CRO NE&amp;ME PR PRS)" userId="2a9636a2-0c0f-4301-84ec-53eb47ec84b7" providerId="ADAL" clId="{25B207D5-B006-49DC-9554-8E353CEDCAB8}" dt="2021-01-29T10:59:55.877" v="13097" actId="166"/>
          <ac:picMkLst>
            <pc:docMk/>
            <pc:sldMk cId="230529735" sldId="363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01:37.086" v="16322" actId="14100"/>
          <ac:picMkLst>
            <pc:docMk/>
            <pc:sldMk cId="230529735" sldId="363"/>
            <ac:picMk id="17" creationId="{AFB510C9-6D6C-45F5-9AAD-BD70A6D30F3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50:43.796" v="16200"/>
          <ac:picMkLst>
            <pc:docMk/>
            <pc:sldMk cId="230529735" sldId="363"/>
            <ac:picMk id="18" creationId="{E71A5072-9FAB-4F3D-BE45-D9124AFF812D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04:40.961" v="6424" actId="478"/>
          <ac:picMkLst>
            <pc:docMk/>
            <pc:sldMk cId="230529735" sldId="363"/>
            <ac:picMk id="21" creationId="{5D2C1A1B-9588-49D6-BF29-4AD6DE973D37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6T16:44:19.186" v="11208" actId="478"/>
          <ac:picMkLst>
            <pc:docMk/>
            <pc:sldMk cId="230529735" sldId="363"/>
            <ac:picMk id="22" creationId="{BF95B446-440F-4D04-BCC4-5531A651279C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9T10:59:00.070" v="13066"/>
          <ac:picMkLst>
            <pc:docMk/>
            <pc:sldMk cId="230529735" sldId="363"/>
            <ac:picMk id="23" creationId="{670B3B6F-4306-4571-BC89-88D245DC618D}"/>
          </ac:picMkLst>
        </pc:picChg>
        <pc:picChg chg="del mod modCrop">
          <ac:chgData name="Joers, Eileen (SGRE ON CRO NE&amp;ME PR PRS)" userId="2a9636a2-0c0f-4301-84ec-53eb47ec84b7" providerId="ADAL" clId="{25B207D5-B006-49DC-9554-8E353CEDCAB8}" dt="2021-01-23T10:05:33.219" v="6437"/>
          <ac:picMkLst>
            <pc:docMk/>
            <pc:sldMk cId="230529735" sldId="363"/>
            <ac:picMk id="28" creationId="{40EA4CDD-6FED-4306-A0BA-436D93873E81}"/>
          </ac:picMkLst>
        </pc:picChg>
        <pc:picChg chg="mod">
          <ac:chgData name="Joers, Eileen (SGRE ON CRO NE&amp;ME PR PRS)" userId="2a9636a2-0c0f-4301-84ec-53eb47ec84b7" providerId="ADAL" clId="{25B207D5-B006-49DC-9554-8E353CEDCAB8}" dt="2021-02-11T11:50:12.868" v="17959" actId="14100"/>
          <ac:picMkLst>
            <pc:docMk/>
            <pc:sldMk cId="230529735" sldId="363"/>
            <ac:picMk id="33" creationId="{AD1953C0-BBF8-4732-B893-70B477647EFE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04:38.249" v="6422" actId="478"/>
          <ac:picMkLst>
            <pc:docMk/>
            <pc:sldMk cId="230529735" sldId="363"/>
            <ac:picMk id="35" creationId="{BEC71A9C-4396-45B2-934C-41C7D8AC8420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7T10:36:03.876" v="21077" actId="1036"/>
        <pc:sldMkLst>
          <pc:docMk/>
          <pc:sldMk cId="2703333698" sldId="364"/>
        </pc:sldMkLst>
        <pc:spChg chg="del">
          <ac:chgData name="Joers, Eileen (SGRE ON CRO NE&amp;ME PR PRS)" userId="2a9636a2-0c0f-4301-84ec-53eb47ec84b7" providerId="ADAL" clId="{25B207D5-B006-49DC-9554-8E353CEDCAB8}" dt="2021-01-26T15:43:27.488" v="10350" actId="478"/>
          <ac:spMkLst>
            <pc:docMk/>
            <pc:sldMk cId="2703333698" sldId="364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43:29.026" v="10351" actId="478"/>
          <ac:spMkLst>
            <pc:docMk/>
            <pc:sldMk cId="2703333698" sldId="364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43:31.416" v="10352" actId="478"/>
          <ac:spMkLst>
            <pc:docMk/>
            <pc:sldMk cId="2703333698" sldId="364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0:15:41.926" v="6596" actId="478"/>
          <ac:spMkLst>
            <pc:docMk/>
            <pc:sldMk cId="2703333698" sldId="364"/>
            <ac:spMk id="8" creationId="{54E35919-7B9E-4CC1-9CE1-D9D392339930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14:37.107" v="6577" actId="478"/>
          <ac:spMkLst>
            <pc:docMk/>
            <pc:sldMk cId="2703333698" sldId="364"/>
            <ac:spMk id="12" creationId="{9A36CEB3-A698-4D52-B1FE-10E290B260A3}"/>
          </ac:spMkLst>
        </pc:spChg>
        <pc:spChg chg="mod">
          <ac:chgData name="Joers, Eileen (SGRE ON CRO NE&amp;ME PR PRS)" userId="2a9636a2-0c0f-4301-84ec-53eb47ec84b7" providerId="ADAL" clId="{25B207D5-B006-49DC-9554-8E353CEDCAB8}" dt="2021-01-26T16:12:48.251" v="10516" actId="20577"/>
          <ac:spMkLst>
            <pc:docMk/>
            <pc:sldMk cId="2703333698" sldId="364"/>
            <ac:spMk id="13" creationId="{28804405-FB9E-4286-8574-E140038F7934}"/>
          </ac:spMkLst>
        </pc:spChg>
        <pc:spChg chg="mod">
          <ac:chgData name="Joers, Eileen (SGRE ON CRO NE&amp;ME PR PRS)" userId="2a9636a2-0c0f-4301-84ec-53eb47ec84b7" providerId="ADAL" clId="{25B207D5-B006-49DC-9554-8E353CEDCAB8}" dt="2021-02-06T12:37:46.651" v="15755" actId="1076"/>
          <ac:spMkLst>
            <pc:docMk/>
            <pc:sldMk cId="2703333698" sldId="364"/>
            <ac:spMk id="15" creationId="{3F4882B0-A0DC-4DAF-872B-974952ABC7C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3:21.302" v="10349"/>
          <ac:spMkLst>
            <pc:docMk/>
            <pc:sldMk cId="2703333698" sldId="364"/>
            <ac:spMk id="16" creationId="{C548468E-042D-4B7C-9C96-C42482FDE984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3:21.302" v="10349"/>
          <ac:spMkLst>
            <pc:docMk/>
            <pc:sldMk cId="2703333698" sldId="364"/>
            <ac:spMk id="17" creationId="{C1F074BD-0A63-44DF-BF39-3C67A0BEDC97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3:21.302" v="10349"/>
          <ac:spMkLst>
            <pc:docMk/>
            <pc:sldMk cId="2703333698" sldId="364"/>
            <ac:spMk id="18" creationId="{631193B2-863E-46CD-8300-D3285CBB8A7B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2:39:46.346" v="15788" actId="20577"/>
          <ac:spMkLst>
            <pc:docMk/>
            <pc:sldMk cId="2703333698" sldId="364"/>
            <ac:spMk id="20" creationId="{45B20C9F-EEC3-45F0-B98C-AA40EA495F4A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32.414" v="10353"/>
          <ac:spMkLst>
            <pc:docMk/>
            <pc:sldMk cId="2703333698" sldId="364"/>
            <ac:spMk id="21" creationId="{D269F2B4-D285-4684-94FC-AD79974896B3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32.414" v="10353"/>
          <ac:spMkLst>
            <pc:docMk/>
            <pc:sldMk cId="2703333698" sldId="364"/>
            <ac:spMk id="22" creationId="{B7E94BDF-B766-4541-A897-22F4F20ADCF2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3:32.414" v="10353"/>
          <ac:spMkLst>
            <pc:docMk/>
            <pc:sldMk cId="2703333698" sldId="364"/>
            <ac:spMk id="23" creationId="{38D8AC2D-358B-4CDF-BB18-54261D3F255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36:33.874" v="15733" actId="478"/>
          <ac:spMkLst>
            <pc:docMk/>
            <pc:sldMk cId="2703333698" sldId="364"/>
            <ac:spMk id="25" creationId="{F46F9BB1-77BC-40A9-A7C9-84FF9B97B794}"/>
          </ac:spMkLst>
        </pc:spChg>
        <pc:spChg chg="mod">
          <ac:chgData name="Joers, Eileen (SGRE ON CRO NE&amp;ME PR PRS)" userId="2a9636a2-0c0f-4301-84ec-53eb47ec84b7" providerId="ADAL" clId="{25B207D5-B006-49DC-9554-8E353CEDCAB8}" dt="2021-02-06T12:38:07.753" v="15759" actId="1076"/>
          <ac:spMkLst>
            <pc:docMk/>
            <pc:sldMk cId="2703333698" sldId="364"/>
            <ac:spMk id="31" creationId="{4C678DB1-4717-40AB-8602-567C4FD52162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15:43.367" v="6597" actId="478"/>
          <ac:spMkLst>
            <pc:docMk/>
            <pc:sldMk cId="2703333698" sldId="364"/>
            <ac:spMk id="32" creationId="{CFAA7F3B-4B4E-41FA-A42D-A7B794EC9D3A}"/>
          </ac:spMkLst>
        </pc:spChg>
        <pc:spChg chg="del mod">
          <ac:chgData name="Joers, Eileen (SGRE ON CRO NE&amp;ME PR PRS)" userId="2a9636a2-0c0f-4301-84ec-53eb47ec84b7" providerId="ADAL" clId="{25B207D5-B006-49DC-9554-8E353CEDCAB8}" dt="2021-01-23T10:18:08.790" v="6633" actId="478"/>
          <ac:spMkLst>
            <pc:docMk/>
            <pc:sldMk cId="2703333698" sldId="364"/>
            <ac:spMk id="34" creationId="{241051DD-EAEB-4891-9439-4353178F943D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36:03.876" v="21077" actId="1036"/>
          <ac:picMkLst>
            <pc:docMk/>
            <pc:sldMk cId="2703333698" sldId="364"/>
            <ac:picMk id="5" creationId="{4D4C1A7A-F783-4D30-9D9A-3A53968893AC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15:39.228" v="6595" actId="478"/>
          <ac:picMkLst>
            <pc:docMk/>
            <pc:sldMk cId="2703333698" sldId="364"/>
            <ac:picMk id="23" creationId="{9B9EFDC5-5AF0-4670-92DE-1EF0F10B175F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2:36:32.185" v="15732" actId="478"/>
          <ac:picMkLst>
            <pc:docMk/>
            <pc:sldMk cId="2703333698" sldId="364"/>
            <ac:picMk id="24" creationId="{DEA76377-58CA-4D7F-B01D-CF00E335BA56}"/>
          </ac:picMkLst>
        </pc:picChg>
        <pc:picChg chg="del mod">
          <ac:chgData name="Joers, Eileen (SGRE ON CRO NE&amp;ME PR PRS)" userId="2a9636a2-0c0f-4301-84ec-53eb47ec84b7" providerId="ADAL" clId="{25B207D5-B006-49DC-9554-8E353CEDCAB8}" dt="2021-01-23T13:36:30.369" v="8934"/>
          <ac:picMkLst>
            <pc:docMk/>
            <pc:sldMk cId="2703333698" sldId="364"/>
            <ac:picMk id="28" creationId="{9C5E6182-630F-405E-888D-7B7F6F46F2EC}"/>
          </ac:picMkLst>
        </pc:picChg>
        <pc:picChg chg="mod">
          <ac:chgData name="Joers, Eileen (SGRE ON CRO NE&amp;ME PR PRS)" userId="2a9636a2-0c0f-4301-84ec-53eb47ec84b7" providerId="ADAL" clId="{25B207D5-B006-49DC-9554-8E353CEDCAB8}" dt="2021-02-06T12:37:39.480" v="15754" actId="14100"/>
          <ac:picMkLst>
            <pc:docMk/>
            <pc:sldMk cId="2703333698" sldId="364"/>
            <ac:picMk id="29" creationId="{52A92AC7-EE86-4248-B2B6-586DE1337484}"/>
          </ac:picMkLst>
        </pc:picChg>
        <pc:picChg chg="mod">
          <ac:chgData name="Joers, Eileen (SGRE ON CRO NE&amp;ME PR PRS)" userId="2a9636a2-0c0f-4301-84ec-53eb47ec84b7" providerId="ADAL" clId="{25B207D5-B006-49DC-9554-8E353CEDCAB8}" dt="2021-02-06T12:38:48.744" v="15762" actId="1076"/>
          <ac:picMkLst>
            <pc:docMk/>
            <pc:sldMk cId="2703333698" sldId="364"/>
            <ac:picMk id="33" creationId="{79A6A365-19A8-4CED-856A-CED6458E9D95}"/>
          </ac:picMkLst>
        </pc:picChg>
        <pc:picChg chg="del mod modCrop">
          <ac:chgData name="Joers, Eileen (SGRE ON CRO NE&amp;ME PR PRS)" userId="2a9636a2-0c0f-4301-84ec-53eb47ec84b7" providerId="ADAL" clId="{25B207D5-B006-49DC-9554-8E353CEDCAB8}" dt="2021-01-26T16:23:03.450" v="10826"/>
          <ac:picMkLst>
            <pc:docMk/>
            <pc:sldMk cId="2703333698" sldId="364"/>
            <ac:picMk id="35" creationId="{E05BA403-A252-4AD0-B18E-7463F3F5D797}"/>
          </ac:picMkLst>
        </pc:picChg>
      </pc:sldChg>
      <pc:sldChg chg="addSp delSp modSp add mod setBg setClrOvrMap modNotesTx">
        <pc:chgData name="Joers, Eileen (SGRE ON CRO NE&amp;ME PR PRS)" userId="2a9636a2-0c0f-4301-84ec-53eb47ec84b7" providerId="ADAL" clId="{25B207D5-B006-49DC-9554-8E353CEDCAB8}" dt="2021-02-13T13:07:56.456" v="19461" actId="20577"/>
        <pc:sldMkLst>
          <pc:docMk/>
          <pc:sldMk cId="3614736756" sldId="366"/>
        </pc:sldMkLst>
        <pc:spChg chg="mod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3" creationId="{EE663FD7-BF9B-4B2D-BE90-FF65E49E942C}"/>
          </ac:spMkLst>
        </pc:spChg>
        <pc:spChg chg="mod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" creationId="{E5F9B06F-6602-4362-BF5E-FE0EDD36FD4B}"/>
          </ac:spMkLst>
        </pc:spChg>
        <pc:spChg chg="mod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6" creationId="{E54C8BD5-B4B1-485C-94CB-F37945A8962B}"/>
          </ac:spMkLst>
        </pc:spChg>
        <pc:spChg chg="mod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7" creationId="{8F95345B-32DE-4E3E-8E8A-9DFF4873B46D}"/>
          </ac:spMkLst>
        </pc:spChg>
        <pc:spChg chg="mod ord">
          <ac:chgData name="Joers, Eileen (SGRE ON CRO NE&amp;ME PR PRS)" userId="2a9636a2-0c0f-4301-84ec-53eb47ec84b7" providerId="ADAL" clId="{25B207D5-B006-49DC-9554-8E353CEDCAB8}" dt="2021-01-26T16:48:47.203" v="11404" actId="20577"/>
          <ac:spMkLst>
            <pc:docMk/>
            <pc:sldMk cId="3614736756" sldId="366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7:41.612" v="16463" actId="1076"/>
          <ac:spMkLst>
            <pc:docMk/>
            <pc:sldMk cId="3614736756" sldId="366"/>
            <ac:spMk id="15" creationId="{02D141B4-37DC-4C00-BFE3-A2D60BE50AEC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08:06.986" v="16478" actId="1076"/>
          <ac:spMkLst>
            <pc:docMk/>
            <pc:sldMk cId="3614736756" sldId="366"/>
            <ac:spMk id="18" creationId="{45DCE2AF-5A17-4576-8895-894F62DE90A4}"/>
          </ac:spMkLst>
        </pc:spChg>
        <pc:spChg chg="del">
          <ac:chgData name="Joers, Eileen (SGRE ON CRO NE&amp;ME PR PRS)" userId="2a9636a2-0c0f-4301-84ec-53eb47ec84b7" providerId="ADAL" clId="{25B207D5-B006-49DC-9554-8E353CEDCAB8}" dt="2021-01-23T10:26:18.244" v="6675" actId="478"/>
          <ac:spMkLst>
            <pc:docMk/>
            <pc:sldMk cId="3614736756" sldId="366"/>
            <ac:spMk id="27" creationId="{BCA792C4-A955-4A29-B761-404988FDA079}"/>
          </ac:spMkLst>
        </pc:spChg>
        <pc:spChg chg="del mod ord">
          <ac:chgData name="Joers, Eileen (SGRE ON CRO NE&amp;ME PR PRS)" userId="2a9636a2-0c0f-4301-84ec-53eb47ec84b7" providerId="ADAL" clId="{25B207D5-B006-49DC-9554-8E353CEDCAB8}" dt="2021-01-26T16:48:57.698" v="11405" actId="478"/>
          <ac:spMkLst>
            <pc:docMk/>
            <pc:sldMk cId="3614736756" sldId="366"/>
            <ac:spMk id="31" creationId="{4C678DB1-4717-40AB-8602-567C4FD52162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2.403" v="6682" actId="26606"/>
          <ac:spMkLst>
            <pc:docMk/>
            <pc:sldMk cId="3614736756" sldId="366"/>
            <ac:spMk id="36" creationId="{0ED52484-C939-4951-85D6-79046BBC644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2.403" v="6682" actId="26606"/>
          <ac:spMkLst>
            <pc:docMk/>
            <pc:sldMk cId="3614736756" sldId="366"/>
            <ac:spMk id="38" creationId="{123AC743-1CAC-4594-8F81-8E5C1E45BA7B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2.403" v="6682" actId="26606"/>
          <ac:spMkLst>
            <pc:docMk/>
            <pc:sldMk cId="3614736756" sldId="366"/>
            <ac:spMk id="40" creationId="{3DF8EA8C-4EAB-49EE-BBAB-78BE910D2232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2.403" v="6682" actId="26606"/>
          <ac:spMkLst>
            <pc:docMk/>
            <pc:sldMk cId="3614736756" sldId="366"/>
            <ac:spMk id="42" creationId="{9973AF05-1CBD-4B57-BB0F-EAEF9F8FB67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4" creationId="{2409529B-9B56-4F10-BE4D-F934DB89E57E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5" creationId="{A3C210E6-A35A-4F68-8D60-801A019C75B8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6" creationId="{AC0D06B0-F19C-459E-B221-A34B506FB5E3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7" creationId="{345B26DA-1C6B-4C66-81C9-9C1877FC2DB1}"/>
          </ac:spMkLst>
        </pc:spChg>
        <pc:spChg chg="add del">
          <ac:chgData name="Joers, Eileen (SGRE ON CRO NE&amp;ME PR PRS)" userId="2a9636a2-0c0f-4301-84ec-53eb47ec84b7" providerId="ADAL" clId="{25B207D5-B006-49DC-9554-8E353CEDCAB8}" dt="2021-01-23T10:26:46.455" v="6684" actId="26606"/>
          <ac:spMkLst>
            <pc:docMk/>
            <pc:sldMk cId="3614736756" sldId="366"/>
            <ac:spMk id="48" creationId="{98DE6C44-43F8-4DE4-AB81-66853FFEA09A}"/>
          </ac:spMkLst>
        </pc:spChg>
        <pc:picChg chg="ord">
          <ac:chgData name="Joers, Eileen (SGRE ON CRO NE&amp;ME PR PRS)" userId="2a9636a2-0c0f-4301-84ec-53eb47ec84b7" providerId="ADAL" clId="{25B207D5-B006-49DC-9554-8E353CEDCAB8}" dt="2021-01-23T10:26:46.455" v="6684" actId="26606"/>
          <ac:picMkLst>
            <pc:docMk/>
            <pc:sldMk cId="3614736756" sldId="366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25B207D5-B006-49DC-9554-8E353CEDCAB8}" dt="2021-02-06T13:06:19.877" v="16436" actId="166"/>
          <ac:picMkLst>
            <pc:docMk/>
            <pc:sldMk cId="3614736756" sldId="366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06:46.020" v="16441" actId="1076"/>
          <ac:picMkLst>
            <pc:docMk/>
            <pc:sldMk cId="3614736756" sldId="366"/>
            <ac:picMk id="14" creationId="{ED82B9C3-4661-459E-B301-F65037B9FA3A}"/>
          </ac:picMkLst>
        </pc:picChg>
        <pc:picChg chg="mod ord">
          <ac:chgData name="Joers, Eileen (SGRE ON CRO NE&amp;ME PR PRS)" userId="2a9636a2-0c0f-4301-84ec-53eb47ec84b7" providerId="ADAL" clId="{25B207D5-B006-49DC-9554-8E353CEDCAB8}" dt="2021-02-06T13:06:42.006" v="16440" actId="1076"/>
          <ac:picMkLst>
            <pc:docMk/>
            <pc:sldMk cId="3614736756" sldId="366"/>
            <ac:picMk id="16" creationId="{E69E2CCA-685B-4C93-BC8F-73B64AD39235}"/>
          </ac:picMkLst>
        </pc:picChg>
        <pc:picChg chg="del mod ord">
          <ac:chgData name="Joers, Eileen (SGRE ON CRO NE&amp;ME PR PRS)" userId="2a9636a2-0c0f-4301-84ec-53eb47ec84b7" providerId="ADAL" clId="{25B207D5-B006-49DC-9554-8E353CEDCAB8}" dt="2021-02-06T13:06:34.669" v="16437" actId="478"/>
          <ac:picMkLst>
            <pc:docMk/>
            <pc:sldMk cId="3614736756" sldId="366"/>
            <ac:picMk id="17" creationId="{8FD6F3A7-5566-4BE5-B8DB-FD1669CDB2FB}"/>
          </ac:picMkLst>
        </pc:picChg>
        <pc:picChg chg="add del mod ord modCrop">
          <ac:chgData name="Joers, Eileen (SGRE ON CRO NE&amp;ME PR PRS)" userId="2a9636a2-0c0f-4301-84ec-53eb47ec84b7" providerId="ADAL" clId="{25B207D5-B006-49DC-9554-8E353CEDCAB8}" dt="2021-01-29T11:00:13.573" v="13099"/>
          <ac:picMkLst>
            <pc:docMk/>
            <pc:sldMk cId="3614736756" sldId="366"/>
            <ac:picMk id="18" creationId="{905D16EA-EFFF-48A8-BC43-D6FCD159B2DD}"/>
          </ac:picMkLst>
        </pc:picChg>
        <pc:picChg chg="del mod ord">
          <ac:chgData name="Joers, Eileen (SGRE ON CRO NE&amp;ME PR PRS)" userId="2a9636a2-0c0f-4301-84ec-53eb47ec84b7" providerId="ADAL" clId="{25B207D5-B006-49DC-9554-8E353CEDCAB8}" dt="2021-01-26T16:49:02.604" v="11407" actId="478"/>
          <ac:picMkLst>
            <pc:docMk/>
            <pc:sldMk cId="3614736756" sldId="366"/>
            <ac:picMk id="23" creationId="{BC242E57-71CA-4147-BDD3-7E828A5BF4E6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26:17.012" v="6674" actId="478"/>
          <ac:picMkLst>
            <pc:docMk/>
            <pc:sldMk cId="3614736756" sldId="366"/>
            <ac:picMk id="26" creationId="{48B889AF-67F2-47B4-AF30-5EABD8F4D0E7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44:25.908" v="20314" actId="20577"/>
        <pc:sldMkLst>
          <pc:docMk/>
          <pc:sldMk cId="4088042936" sldId="367"/>
        </pc:sldMkLst>
        <pc:spChg chg="mod">
          <ac:chgData name="Joers, Eileen (SGRE ON CRO NE&amp;ME PR PRS)" userId="2a9636a2-0c0f-4301-84ec-53eb47ec84b7" providerId="ADAL" clId="{25B207D5-B006-49DC-9554-8E353CEDCAB8}" dt="2021-01-26T17:44:24.021" v="12437"/>
          <ac:spMkLst>
            <pc:docMk/>
            <pc:sldMk cId="4088042936" sldId="367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1:06.984" v="17116" actId="1076"/>
          <ac:spMkLst>
            <pc:docMk/>
            <pc:sldMk cId="4088042936" sldId="367"/>
            <ac:spMk id="16" creationId="{CDDD242B-6106-47A7-8D43-6F9B7EDA31A4}"/>
          </ac:spMkLst>
        </pc:spChg>
        <pc:spChg chg="add mod">
          <ac:chgData name="Joers, Eileen (SGRE ON CRO NE&amp;ME PR PRS)" userId="2a9636a2-0c0f-4301-84ec-53eb47ec84b7" providerId="ADAL" clId="{25B207D5-B006-49DC-9554-8E353CEDCAB8}" dt="2021-02-13T13:44:11.773" v="20301" actId="14100"/>
          <ac:spMkLst>
            <pc:docMk/>
            <pc:sldMk cId="4088042936" sldId="367"/>
            <ac:spMk id="17" creationId="{C2D4952F-ECBA-442E-86F9-012F11B5C5C6}"/>
          </ac:spMkLst>
        </pc:spChg>
        <pc:spChg chg="del mod">
          <ac:chgData name="Joers, Eileen (SGRE ON CRO NE&amp;ME PR PRS)" userId="2a9636a2-0c0f-4301-84ec-53eb47ec84b7" providerId="ADAL" clId="{25B207D5-B006-49DC-9554-8E353CEDCAB8}" dt="2021-02-06T13:40:25.890" v="17040" actId="478"/>
          <ac:spMkLst>
            <pc:docMk/>
            <pc:sldMk cId="4088042936" sldId="367"/>
            <ac:spMk id="27" creationId="{BCA792C4-A955-4A29-B761-404988FDA07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7:41:50.754" v="12418" actId="478"/>
          <ac:spMkLst>
            <pc:docMk/>
            <pc:sldMk cId="4088042936" sldId="367"/>
            <ac:spMk id="31" creationId="{4C678DB1-4717-40AB-8602-567C4FD52162}"/>
          </ac:spMkLst>
        </pc:spChg>
        <pc:picChg chg="ord">
          <ac:chgData name="Joers, Eileen (SGRE ON CRO NE&amp;ME PR PRS)" userId="2a9636a2-0c0f-4301-84ec-53eb47ec84b7" providerId="ADAL" clId="{25B207D5-B006-49DC-9554-8E353CEDCAB8}" dt="2021-01-23T10:52:12.506" v="6805" actId="166"/>
          <ac:picMkLst>
            <pc:docMk/>
            <pc:sldMk cId="4088042936" sldId="367"/>
            <ac:picMk id="10" creationId="{76670D92-5432-4E86-A5AB-AFD437AE9191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34:50.264" v="16934" actId="478"/>
          <ac:picMkLst>
            <pc:docMk/>
            <pc:sldMk cId="4088042936" sldId="367"/>
            <ac:picMk id="14" creationId="{00DCC493-AC9E-4451-8496-76084A2F7D5F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51:35.480" v="6789" actId="478"/>
          <ac:picMkLst>
            <pc:docMk/>
            <pc:sldMk cId="4088042936" sldId="367"/>
            <ac:picMk id="14" creationId="{EB844B06-C60C-4F7C-94DA-B27060966D1F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51:35.811" v="6790" actId="478"/>
          <ac:picMkLst>
            <pc:docMk/>
            <pc:sldMk cId="4088042936" sldId="367"/>
            <ac:picMk id="15" creationId="{6F41166C-F8AA-4AE4-9804-427BB12008C4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41:12.153" v="17117" actId="1076"/>
          <ac:picMkLst>
            <pc:docMk/>
            <pc:sldMk cId="4088042936" sldId="367"/>
            <ac:picMk id="15" creationId="{9E4E0FDE-AD91-444E-9441-D98B23B22FD8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51:37.471" v="6793" actId="478"/>
          <ac:picMkLst>
            <pc:docMk/>
            <pc:sldMk cId="4088042936" sldId="367"/>
            <ac:picMk id="16" creationId="{CDACB4F2-6D60-4471-BE27-30AE4F40AC4D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51:36.191" v="6791" actId="478"/>
          <ac:picMkLst>
            <pc:docMk/>
            <pc:sldMk cId="4088042936" sldId="367"/>
            <ac:picMk id="17" creationId="{5ECBC997-5A45-4EF1-B076-C8EFCFDCEFEB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0:51:36.630" v="6792" actId="478"/>
          <ac:picMkLst>
            <pc:docMk/>
            <pc:sldMk cId="4088042936" sldId="367"/>
            <ac:picMk id="18" creationId="{B0CF5DE8-5320-4A24-AC1D-686ECB31DB6D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06T13:40:41.509" v="17044" actId="14100"/>
          <ac:picMkLst>
            <pc:docMk/>
            <pc:sldMk cId="4088042936" sldId="367"/>
            <ac:picMk id="20" creationId="{E708DBFA-BA1B-4E3A-AF8A-E378DA47942F}"/>
          </ac:picMkLst>
        </pc:picChg>
      </pc:sldChg>
      <pc:sldChg chg="addSp delSp modSp add ord modAnim modNotesTx">
        <pc:chgData name="Joers, Eileen (SGRE ON CRO NE&amp;ME PR PRS)" userId="2a9636a2-0c0f-4301-84ec-53eb47ec84b7" providerId="ADAL" clId="{25B207D5-B006-49DC-9554-8E353CEDCAB8}" dt="2021-02-13T11:24:54.483" v="18584"/>
        <pc:sldMkLst>
          <pc:docMk/>
          <pc:sldMk cId="234213347" sldId="369"/>
        </pc:sldMkLst>
        <pc:spChg chg="mod">
          <ac:chgData name="Joers, Eileen (SGRE ON CRO NE&amp;ME PR PRS)" userId="2a9636a2-0c0f-4301-84ec-53eb47ec84b7" providerId="ADAL" clId="{25B207D5-B006-49DC-9554-8E353CEDCAB8}" dt="2021-01-23T12:46:42.461" v="7729" actId="207"/>
          <ac:spMkLst>
            <pc:docMk/>
            <pc:sldMk cId="234213347" sldId="369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0:40.952" v="10257" actId="478"/>
          <ac:spMkLst>
            <pc:docMk/>
            <pc:sldMk cId="234213347" sldId="369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0:42.448" v="10258" actId="478"/>
          <ac:spMkLst>
            <pc:docMk/>
            <pc:sldMk cId="234213347" sldId="369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30:45.368" v="10259" actId="478"/>
          <ac:spMkLst>
            <pc:docMk/>
            <pc:sldMk cId="234213347" sldId="369"/>
            <ac:spMk id="7" creationId="{8F95345B-32DE-4E3E-8E8A-9DFF4873B46D}"/>
          </ac:spMkLst>
        </pc:spChg>
        <pc:spChg chg="del">
          <ac:chgData name="Joers, Eileen (SGRE ON CRO NE&amp;ME PR PRS)" userId="2a9636a2-0c0f-4301-84ec-53eb47ec84b7" providerId="ADAL" clId="{25B207D5-B006-49DC-9554-8E353CEDCAB8}" dt="2021-01-23T12:45:48.913" v="7695" actId="478"/>
          <ac:spMkLst>
            <pc:docMk/>
            <pc:sldMk cId="234213347" sldId="369"/>
            <ac:spMk id="8" creationId="{6F982603-2D66-4B6A-9103-DE3CB32B014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09.833" v="10381" actId="478"/>
          <ac:spMkLst>
            <pc:docMk/>
            <pc:sldMk cId="234213347" sldId="369"/>
            <ac:spMk id="14" creationId="{90249BC1-C050-49A9-9FFA-ABF378FF641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5:07.657" v="10380" actId="478"/>
          <ac:spMkLst>
            <pc:docMk/>
            <pc:sldMk cId="234213347" sldId="369"/>
            <ac:spMk id="15" creationId="{4EB889CB-AAE9-4845-BF0B-B4AD5097BC59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5:15.168" v="10382" actId="478"/>
          <ac:spMkLst>
            <pc:docMk/>
            <pc:sldMk cId="234213347" sldId="369"/>
            <ac:spMk id="16" creationId="{3298AEBC-0156-4A6D-A918-B4F30CBF73CC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16.086" v="10383"/>
          <ac:spMkLst>
            <pc:docMk/>
            <pc:sldMk cId="234213347" sldId="369"/>
            <ac:spMk id="17" creationId="{3E3BCC74-BA71-44E7-B56C-60D0AB7765FF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07:49.824" v="9759"/>
          <ac:spMkLst>
            <pc:docMk/>
            <pc:sldMk cId="234213347" sldId="369"/>
            <ac:spMk id="18" creationId="{2DF72ACB-E6ED-41CC-BB2B-4111F6A7D380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16.086" v="10383"/>
          <ac:spMkLst>
            <pc:docMk/>
            <pc:sldMk cId="234213347" sldId="369"/>
            <ac:spMk id="18" creationId="{54A7BB98-58EC-45EA-8899-090A748E4F1B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1:21:18.818" v="15267" actId="1076"/>
          <ac:spMkLst>
            <pc:docMk/>
            <pc:sldMk cId="234213347" sldId="369"/>
            <ac:spMk id="20" creationId="{CF9553AA-24B5-4CDD-8DF3-28CF67E10C7B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5:16.086" v="10383"/>
          <ac:spMkLst>
            <pc:docMk/>
            <pc:sldMk cId="234213347" sldId="369"/>
            <ac:spMk id="21" creationId="{D786432A-431F-4DE6-BDB4-625C48156F21}"/>
          </ac:spMkLst>
        </pc:spChg>
        <pc:graphicFrameChg chg="add del mod">
          <ac:chgData name="Joers, Eileen (SGRE ON CRO NE&amp;ME PR PRS)" userId="2a9636a2-0c0f-4301-84ec-53eb47ec84b7" providerId="ADAL" clId="{25B207D5-B006-49DC-9554-8E353CEDCAB8}" dt="2021-01-25T09:58:32.765" v="9713" actId="478"/>
          <ac:graphicFrameMkLst>
            <pc:docMk/>
            <pc:sldMk cId="234213347" sldId="369"/>
            <ac:graphicFrameMk id="12" creationId="{9939EC86-1488-4C95-A493-49683A377035}"/>
          </ac:graphicFrameMkLst>
        </pc:graphicFrameChg>
        <pc:graphicFrameChg chg="add del mod">
          <ac:chgData name="Joers, Eileen (SGRE ON CRO NE&amp;ME PR PRS)" userId="2a9636a2-0c0f-4301-84ec-53eb47ec84b7" providerId="ADAL" clId="{25B207D5-B006-49DC-9554-8E353CEDCAB8}" dt="2021-01-25T10:04:44.844" v="9722" actId="478"/>
          <ac:graphicFrameMkLst>
            <pc:docMk/>
            <pc:sldMk cId="234213347" sldId="369"/>
            <ac:graphicFrameMk id="14" creationId="{0A062539-4C50-4473-8A17-D760DA5DC866}"/>
          </ac:graphicFrameMkLst>
        </pc:graphicFrameChg>
        <pc:graphicFrameChg chg="add del mod">
          <ac:chgData name="Joers, Eileen (SGRE ON CRO NE&amp;ME PR PRS)" userId="2a9636a2-0c0f-4301-84ec-53eb47ec84b7" providerId="ADAL" clId="{25B207D5-B006-49DC-9554-8E353CEDCAB8}" dt="2021-01-25T10:04:50.519" v="9726" actId="478"/>
          <ac:graphicFrameMkLst>
            <pc:docMk/>
            <pc:sldMk cId="234213347" sldId="369"/>
            <ac:graphicFrameMk id="16" creationId="{7BF43F77-284A-4B6B-88E5-DF69D1FC05F2}"/>
          </ac:graphicFrameMkLst>
        </pc:graphicFrameChg>
        <pc:graphicFrameChg chg="add del mod">
          <ac:chgData name="Joers, Eileen (SGRE ON CRO NE&amp;ME PR PRS)" userId="2a9636a2-0c0f-4301-84ec-53eb47ec84b7" providerId="ADAL" clId="{25B207D5-B006-49DC-9554-8E353CEDCAB8}" dt="2021-01-25T10:04:47.882" v="9724" actId="478"/>
          <ac:graphicFrameMkLst>
            <pc:docMk/>
            <pc:sldMk cId="234213347" sldId="369"/>
            <ac:graphicFrameMk id="17" creationId="{B9AF7A80-1381-4A81-A64A-E03F78D408E5}"/>
          </ac:graphicFrameMkLst>
        </pc:graphicFrameChg>
        <pc:picChg chg="add del mod">
          <ac:chgData name="Joers, Eileen (SGRE ON CRO NE&amp;ME PR PRS)" userId="2a9636a2-0c0f-4301-84ec-53eb47ec84b7" providerId="ADAL" clId="{25B207D5-B006-49DC-9554-8E353CEDCAB8}" dt="2021-01-25T10:13:52.611" v="9821" actId="478"/>
          <ac:picMkLst>
            <pc:docMk/>
            <pc:sldMk cId="234213347" sldId="369"/>
            <ac:picMk id="8" creationId="{680F2B36-B168-4221-8920-FDE37F99263C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1:21:08.185" v="15265" actId="1076"/>
          <ac:picMkLst>
            <pc:docMk/>
            <pc:sldMk cId="234213347" sldId="369"/>
            <ac:picMk id="9" creationId="{2F125E45-25F9-4688-9A9B-8C94E04245F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1:21:12.297" v="15266" actId="1076"/>
          <ac:picMkLst>
            <pc:docMk/>
            <pc:sldMk cId="234213347" sldId="369"/>
            <ac:picMk id="11" creationId="{FCF25305-94FF-4B93-AA61-2428EA68965C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2:45:47.448" v="7694" actId="478"/>
          <ac:picMkLst>
            <pc:docMk/>
            <pc:sldMk cId="234213347" sldId="369"/>
            <ac:picMk id="13" creationId="{E992FA3A-7336-4E6A-B130-32BA056D3155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5T10:22:17.449" v="9931" actId="478"/>
          <ac:picMkLst>
            <pc:docMk/>
            <pc:sldMk cId="234213347" sldId="369"/>
            <ac:picMk id="15" creationId="{5D27A64D-B4E8-4DC4-B716-1FD20BA5514D}"/>
          </ac:picMkLst>
        </pc:picChg>
        <pc:picChg chg="add del">
          <ac:chgData name="Joers, Eileen (SGRE ON CRO NE&amp;ME PR PRS)" userId="2a9636a2-0c0f-4301-84ec-53eb47ec84b7" providerId="ADAL" clId="{25B207D5-B006-49DC-9554-8E353CEDCAB8}" dt="2021-01-25T10:07:53.687" v="9761"/>
          <ac:picMkLst>
            <pc:docMk/>
            <pc:sldMk cId="234213347" sldId="369"/>
            <ac:picMk id="21" creationId="{E3845DFD-F5E7-4DED-86BF-21659D379B19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5T10:09:31.211" v="9770" actId="478"/>
          <ac:picMkLst>
            <pc:docMk/>
            <pc:sldMk cId="234213347" sldId="369"/>
            <ac:picMk id="22" creationId="{9A238920-6EAB-4763-B3C5-9001F2969E17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5T10:07:49.824" v="9759"/>
          <ac:picMkLst>
            <pc:docMk/>
            <pc:sldMk cId="234213347" sldId="369"/>
            <ac:picMk id="1026" creationId="{BF5D60AD-05B0-4797-8734-46633E467436}"/>
          </ac:picMkLst>
        </pc:picChg>
        <pc:picChg chg="add del">
          <ac:chgData name="Joers, Eileen (SGRE ON CRO NE&amp;ME PR PRS)" userId="2a9636a2-0c0f-4301-84ec-53eb47ec84b7" providerId="ADAL" clId="{25B207D5-B006-49DC-9554-8E353CEDCAB8}" dt="2021-01-25T10:08:59.307" v="9766" actId="478"/>
          <ac:picMkLst>
            <pc:docMk/>
            <pc:sldMk cId="234213347" sldId="369"/>
            <ac:picMk id="1028" creationId="{857D5932-454C-4645-9F46-8A54FAC9179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5T10:18:56.362" v="9827" actId="478"/>
          <ac:picMkLst>
            <pc:docMk/>
            <pc:sldMk cId="234213347" sldId="369"/>
            <ac:picMk id="1030" creationId="{E168E197-4FC0-41B0-A0CD-23F2D23AC232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5T10:17:14.105" v="9826" actId="478"/>
          <ac:picMkLst>
            <pc:docMk/>
            <pc:sldMk cId="234213347" sldId="369"/>
            <ac:picMk id="1032" creationId="{C5A681E7-A6E3-4369-83A5-4E53E46CB84E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1:21:27.963" v="15268" actId="1076"/>
          <ac:picMkLst>
            <pc:docMk/>
            <pc:sldMk cId="234213347" sldId="369"/>
            <ac:picMk id="1034" creationId="{C2C67992-A7D5-488D-B1E2-58BCB453249F}"/>
          </ac:picMkLst>
        </pc:picChg>
      </pc:sldChg>
      <pc:sldChg chg="addSp delSp modSp add modAnim modNotesTx">
        <pc:chgData name="Joers, Eileen (SGRE ON CRO NE&amp;ME PR PRS)" userId="2a9636a2-0c0f-4301-84ec-53eb47ec84b7" providerId="ADAL" clId="{25B207D5-B006-49DC-9554-8E353CEDCAB8}" dt="2021-02-17T10:35:48.470" v="21071" actId="1036"/>
        <pc:sldMkLst>
          <pc:docMk/>
          <pc:sldMk cId="1960018862" sldId="370"/>
        </pc:sldMkLst>
        <pc:spChg chg="add del mod">
          <ac:chgData name="Joers, Eileen (SGRE ON CRO NE&amp;ME PR PRS)" userId="2a9636a2-0c0f-4301-84ec-53eb47ec84b7" providerId="ADAL" clId="{25B207D5-B006-49DC-9554-8E353CEDCAB8}" dt="2021-01-23T13:19:45.246" v="8463" actId="478"/>
          <ac:spMkLst>
            <pc:docMk/>
            <pc:sldMk cId="1960018862" sldId="370"/>
            <ac:spMk id="2" creationId="{5B3EA97B-D0E2-4ABB-901F-2F10C92E25EC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5:53.871" v="10191" actId="478"/>
          <ac:spMkLst>
            <pc:docMk/>
            <pc:sldMk cId="1960018862" sldId="370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16:16.457" v="10195" actId="478"/>
          <ac:spMkLst>
            <pc:docMk/>
            <pc:sldMk cId="1960018862" sldId="370"/>
            <ac:spMk id="6" creationId="{E54C8BD5-B4B1-485C-94CB-F37945A8962B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32:29.795" v="10275" actId="478"/>
          <ac:spMkLst>
            <pc:docMk/>
            <pc:sldMk cId="1960018862" sldId="370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9:20.326" v="8456"/>
          <ac:spMkLst>
            <pc:docMk/>
            <pc:sldMk cId="1960018862" sldId="370"/>
            <ac:spMk id="8" creationId="{6BCF8B12-30B5-45FB-B6FB-DA2919925723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9:53.182" v="8465" actId="478"/>
          <ac:spMkLst>
            <pc:docMk/>
            <pc:sldMk cId="1960018862" sldId="370"/>
            <ac:spMk id="9" creationId="{58F7371A-2D34-4FD7-9034-D08D47304096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9:34.947" v="8460" actId="478"/>
          <ac:spMkLst>
            <pc:docMk/>
            <pc:sldMk cId="1960018862" sldId="370"/>
            <ac:spMk id="11" creationId="{C3CB408C-1D8D-4E11-9B91-D56544891BA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7:42.843" v="8360" actId="478"/>
          <ac:spMkLst>
            <pc:docMk/>
            <pc:sldMk cId="1960018862" sldId="370"/>
            <ac:spMk id="14" creationId="{CA81FB10-9529-41DE-8862-60C9800A212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32:24.076" v="10273" actId="478"/>
          <ac:spMkLst>
            <pc:docMk/>
            <pc:sldMk cId="1960018862" sldId="370"/>
            <ac:spMk id="14" creationId="{F736802F-4B49-4849-BF0D-4D833A346E82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11:33.376" v="15572"/>
          <ac:spMkLst>
            <pc:docMk/>
            <pc:sldMk cId="1960018862" sldId="370"/>
            <ac:spMk id="15" creationId="{EDBCB3F1-EB5D-4649-B194-ACC70A64A43D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16:34.543" v="10198"/>
          <ac:spMkLst>
            <pc:docMk/>
            <pc:sldMk cId="1960018862" sldId="370"/>
            <ac:spMk id="16" creationId="{24791211-6030-4494-87CD-4F99884E0B36}"/>
          </ac:spMkLst>
        </pc:spChg>
        <pc:spChg chg="del mod">
          <ac:chgData name="Joers, Eileen (SGRE ON CRO NE&amp;ME PR PRS)" userId="2a9636a2-0c0f-4301-84ec-53eb47ec84b7" providerId="ADAL" clId="{25B207D5-B006-49DC-9554-8E353CEDCAB8}" dt="2021-01-23T13:17:39.248" v="8358" actId="478"/>
          <ac:spMkLst>
            <pc:docMk/>
            <pc:sldMk cId="1960018862" sldId="370"/>
            <ac:spMk id="17" creationId="{70CD4512-6367-41F0-AB3E-2E0330F8DE20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12:37.263" v="15589" actId="1076"/>
          <ac:spMkLst>
            <pc:docMk/>
            <pc:sldMk cId="1960018862" sldId="370"/>
            <ac:spMk id="17" creationId="{B4DA177A-1B5B-48DA-8278-862CD751F5F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32:26.002" v="10274" actId="478"/>
          <ac:spMkLst>
            <pc:docMk/>
            <pc:sldMk cId="1960018862" sldId="370"/>
            <ac:spMk id="17" creationId="{E1C3B045-C53F-462A-8D64-ECC9337DFB0F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9:47.210" v="8464" actId="478"/>
          <ac:spMkLst>
            <pc:docMk/>
            <pc:sldMk cId="1960018862" sldId="370"/>
            <ac:spMk id="18" creationId="{2F1D6017-5033-484B-A507-052094261B2F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12:32.736" v="15588" actId="1076"/>
          <ac:spMkLst>
            <pc:docMk/>
            <pc:sldMk cId="1960018862" sldId="370"/>
            <ac:spMk id="18" creationId="{AE27FB23-4408-4909-8823-0D0DDE168F9E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10.723" v="10362" actId="478"/>
          <ac:spMkLst>
            <pc:docMk/>
            <pc:sldMk cId="1960018862" sldId="370"/>
            <ac:spMk id="18" creationId="{C6C11694-1E5B-4AA4-B714-11FF022BB1D3}"/>
          </ac:spMkLst>
        </pc:spChg>
        <pc:spChg chg="mod">
          <ac:chgData name="Joers, Eileen (SGRE ON CRO NE&amp;ME PR PRS)" userId="2a9636a2-0c0f-4301-84ec-53eb47ec84b7" providerId="ADAL" clId="{25B207D5-B006-49DC-9554-8E353CEDCAB8}" dt="2021-01-23T13:55:25.377" v="9345" actId="1076"/>
          <ac:spMkLst>
            <pc:docMk/>
            <pc:sldMk cId="1960018862" sldId="370"/>
            <ac:spMk id="19" creationId="{23355F42-2947-438B-96ED-D15151FEDE5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6T15:44:12.432" v="10363" actId="478"/>
          <ac:spMkLst>
            <pc:docMk/>
            <pc:sldMk cId="1960018862" sldId="370"/>
            <ac:spMk id="20" creationId="{83BBE5AD-14C5-4A21-BA0D-FFE238195B24}"/>
          </ac:spMkLst>
        </pc:spChg>
        <pc:spChg chg="add mod">
          <ac:chgData name="Joers, Eileen (SGRE ON CRO NE&amp;ME PR PRS)" userId="2a9636a2-0c0f-4301-84ec-53eb47ec84b7" providerId="ADAL" clId="{25B207D5-B006-49DC-9554-8E353CEDCAB8}" dt="2021-01-23T13:53:32.021" v="9269" actId="20577"/>
          <ac:spMkLst>
            <pc:docMk/>
            <pc:sldMk cId="1960018862" sldId="370"/>
            <ac:spMk id="21" creationId="{FE74FAD2-5DD1-436F-97C1-D8B1936AA426}"/>
          </ac:spMkLst>
        </pc:spChg>
        <pc:spChg chg="add del">
          <ac:chgData name="Joers, Eileen (SGRE ON CRO NE&amp;ME PR PRS)" userId="2a9636a2-0c0f-4301-84ec-53eb47ec84b7" providerId="ADAL" clId="{25B207D5-B006-49DC-9554-8E353CEDCAB8}" dt="2021-01-26T15:44:15.827" v="10364" actId="478"/>
          <ac:spMkLst>
            <pc:docMk/>
            <pc:sldMk cId="1960018862" sldId="370"/>
            <ac:spMk id="23" creationId="{004CB6EB-35CA-4B68-8AC3-763DA6C63119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19:56.003" v="8467" actId="478"/>
          <ac:spMkLst>
            <pc:docMk/>
            <pc:sldMk cId="1960018862" sldId="370"/>
            <ac:spMk id="23" creationId="{C61749EE-F7E7-4CFE-9FE7-E77B2B8FED8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26:37.121" v="8654" actId="478"/>
          <ac:spMkLst>
            <pc:docMk/>
            <pc:sldMk cId="1960018862" sldId="370"/>
            <ac:spMk id="24" creationId="{03011766-3AAC-4ED5-A86F-7D9078603731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16.742" v="10365"/>
          <ac:spMkLst>
            <pc:docMk/>
            <pc:sldMk cId="1960018862" sldId="370"/>
            <ac:spMk id="24" creationId="{215ED8A2-B6CC-4A84-9F71-E390FDAA8A16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16.742" v="10365"/>
          <ac:spMkLst>
            <pc:docMk/>
            <pc:sldMk cId="1960018862" sldId="370"/>
            <ac:spMk id="25" creationId="{226E9BD8-0E2D-4D3A-9E86-E0E4445C7FA9}"/>
          </ac:spMkLst>
        </pc:spChg>
        <pc:spChg chg="del">
          <ac:chgData name="Joers, Eileen (SGRE ON CRO NE&amp;ME PR PRS)" userId="2a9636a2-0c0f-4301-84ec-53eb47ec84b7" providerId="ADAL" clId="{25B207D5-B006-49DC-9554-8E353CEDCAB8}" dt="2021-01-23T13:16:44.676" v="8340" actId="478"/>
          <ac:spMkLst>
            <pc:docMk/>
            <pc:sldMk cId="1960018862" sldId="370"/>
            <ac:spMk id="25" creationId="{42D33913-49DF-44F2-A441-650EFF86E355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4:16.742" v="10365"/>
          <ac:spMkLst>
            <pc:docMk/>
            <pc:sldMk cId="1960018862" sldId="370"/>
            <ac:spMk id="26" creationId="{748F3D66-DD10-459F-996C-B0E7251AD6A7}"/>
          </ac:spMkLst>
        </pc:spChg>
        <pc:spChg chg="del">
          <ac:chgData name="Joers, Eileen (SGRE ON CRO NE&amp;ME PR PRS)" userId="2a9636a2-0c0f-4301-84ec-53eb47ec84b7" providerId="ADAL" clId="{25B207D5-B006-49DC-9554-8E353CEDCAB8}" dt="2021-01-23T13:16:49.774" v="8344" actId="478"/>
          <ac:spMkLst>
            <pc:docMk/>
            <pc:sldMk cId="1960018862" sldId="370"/>
            <ac:spMk id="26" creationId="{C6FBAEF5-2A10-4F85-B482-4417D9654E75}"/>
          </ac:spMkLst>
        </pc:spChg>
        <pc:spChg chg="del">
          <ac:chgData name="Joers, Eileen (SGRE ON CRO NE&amp;ME PR PRS)" userId="2a9636a2-0c0f-4301-84ec-53eb47ec84b7" providerId="ADAL" clId="{25B207D5-B006-49DC-9554-8E353CEDCAB8}" dt="2021-01-23T13:16:48.467" v="8343" actId="478"/>
          <ac:spMkLst>
            <pc:docMk/>
            <pc:sldMk cId="1960018862" sldId="370"/>
            <ac:spMk id="27" creationId="{A77A9E93-8CFD-4D02-AFEE-7C62C2E12E2B}"/>
          </ac:spMkLst>
        </pc:spChg>
        <pc:spChg chg="del">
          <ac:chgData name="Joers, Eileen (SGRE ON CRO NE&amp;ME PR PRS)" userId="2a9636a2-0c0f-4301-84ec-53eb47ec84b7" providerId="ADAL" clId="{25B207D5-B006-49DC-9554-8E353CEDCAB8}" dt="2021-01-23T13:16:46.219" v="8342" actId="478"/>
          <ac:spMkLst>
            <pc:docMk/>
            <pc:sldMk cId="1960018862" sldId="370"/>
            <ac:spMk id="28" creationId="{3E954799-AEB3-4BE7-B08F-BA147B113C47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2:12:51.228" v="15592" actId="14100"/>
          <ac:spMkLst>
            <pc:docMk/>
            <pc:sldMk cId="1960018862" sldId="370"/>
            <ac:spMk id="29" creationId="{F28090FE-A583-4A7D-9E9A-F85AB5FDF2F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3T13:56:10.723" v="9359" actId="478"/>
          <ac:spMkLst>
            <pc:docMk/>
            <pc:sldMk cId="1960018862" sldId="370"/>
            <ac:spMk id="30" creationId="{9161560B-7823-417B-9298-D1D065D49EE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6T12:11:33.377" v="15574"/>
          <ac:spMkLst>
            <pc:docMk/>
            <pc:sldMk cId="1960018862" sldId="370"/>
            <ac:spMk id="31" creationId="{A7FF5AB3-90A6-44C3-A262-D280B24D9820}"/>
          </ac:spMkLst>
        </pc:spChg>
        <pc:picChg chg="add del mod modCrop">
          <ac:chgData name="Joers, Eileen (SGRE ON CRO NE&amp;ME PR PRS)" userId="2a9636a2-0c0f-4301-84ec-53eb47ec84b7" providerId="ADAL" clId="{25B207D5-B006-49DC-9554-8E353CEDCAB8}" dt="2021-01-29T10:52:18.018" v="12984"/>
          <ac:picMkLst>
            <pc:docMk/>
            <pc:sldMk cId="1960018862" sldId="370"/>
            <ac:picMk id="4" creationId="{DF5037DE-A729-4446-ADCA-E8B04F9D7730}"/>
          </ac:picMkLst>
        </pc:picChg>
        <pc:picChg chg="mod">
          <ac:chgData name="Joers, Eileen (SGRE ON CRO NE&amp;ME PR PRS)" userId="2a9636a2-0c0f-4301-84ec-53eb47ec84b7" providerId="ADAL" clId="{25B207D5-B006-49DC-9554-8E353CEDCAB8}" dt="2021-02-17T10:35:48.470" v="21071" actId="1036"/>
          <ac:picMkLst>
            <pc:docMk/>
            <pc:sldMk cId="1960018862" sldId="370"/>
            <ac:picMk id="5" creationId="{4D4C1A7A-F783-4D30-9D9A-3A53968893AC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9T10:52:50.738" v="12991"/>
          <ac:picMkLst>
            <pc:docMk/>
            <pc:sldMk cId="1960018862" sldId="370"/>
            <ac:picMk id="7" creationId="{99C5A3F7-8629-421E-B704-6AEDF4DE2FAE}"/>
          </ac:picMkLst>
        </pc:picChg>
        <pc:picChg chg="ord">
          <ac:chgData name="Joers, Eileen (SGRE ON CRO NE&amp;ME PR PRS)" userId="2a9636a2-0c0f-4301-84ec-53eb47ec84b7" providerId="ADAL" clId="{25B207D5-B006-49DC-9554-8E353CEDCAB8}" dt="2021-02-06T12:12:41.420" v="15590" actId="166"/>
          <ac:picMkLst>
            <pc:docMk/>
            <pc:sldMk cId="1960018862" sldId="370"/>
            <ac:picMk id="10" creationId="{76670D92-5432-4E86-A5AB-AFD437AE9191}"/>
          </ac:picMkLst>
        </pc:picChg>
        <pc:picChg chg="del">
          <ac:chgData name="Joers, Eileen (SGRE ON CRO NE&amp;ME PR PRS)" userId="2a9636a2-0c0f-4301-84ec-53eb47ec84b7" providerId="ADAL" clId="{25B207D5-B006-49DC-9554-8E353CEDCAB8}" dt="2021-01-23T13:16:45.270" v="8341" actId="478"/>
          <ac:picMkLst>
            <pc:docMk/>
            <pc:sldMk cId="1960018862" sldId="370"/>
            <ac:picMk id="12" creationId="{31B78E28-7DBD-4117-9974-5B510FB40676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12:22.032" v="15586" actId="1076"/>
          <ac:picMkLst>
            <pc:docMk/>
            <pc:sldMk cId="1960018862" sldId="370"/>
            <ac:picMk id="16" creationId="{651358FE-98EB-41D1-A719-90F0B4314887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9T10:53:05.817" v="13000" actId="1076"/>
          <ac:picMkLst>
            <pc:docMk/>
            <pc:sldMk cId="1960018862" sldId="370"/>
            <ac:picMk id="20" creationId="{07F67E61-3472-4747-A76C-8E0266106C82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2:12:28.517" v="15587" actId="1076"/>
          <ac:picMkLst>
            <pc:docMk/>
            <pc:sldMk cId="1960018862" sldId="370"/>
            <ac:picMk id="22" creationId="{B7AA015D-245A-467C-8B82-EC2419DBF4B7}"/>
          </ac:picMkLst>
        </pc:picChg>
      </pc:sldChg>
      <pc:sldChg chg="addSp delSp modSp add modAnim modNotesTx">
        <pc:chgData name="Joers, Eileen (SGRE ON CRO NE&amp;ME PR PRS)" userId="2a9636a2-0c0f-4301-84ec-53eb47ec84b7" providerId="ADAL" clId="{25B207D5-B006-49DC-9554-8E353CEDCAB8}" dt="2021-02-17T11:30:55.719" v="21160" actId="1076"/>
        <pc:sldMkLst>
          <pc:docMk/>
          <pc:sldMk cId="4029544076" sldId="371"/>
        </pc:sldMkLst>
        <pc:spChg chg="mod">
          <ac:chgData name="Joers, Eileen (SGRE ON CRO NE&amp;ME PR PRS)" userId="2a9636a2-0c0f-4301-84ec-53eb47ec84b7" providerId="ADAL" clId="{25B207D5-B006-49DC-9554-8E353CEDCAB8}" dt="2021-01-25T10:37:08.831" v="10066" actId="1076"/>
          <ac:spMkLst>
            <pc:docMk/>
            <pc:sldMk cId="4029544076" sldId="371"/>
            <ac:spMk id="3" creationId="{EE663FD7-BF9B-4B2D-BE90-FF65E49E942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1:02.852" v="12908" actId="478"/>
          <ac:spMkLst>
            <pc:docMk/>
            <pc:sldMk cId="4029544076" sldId="371"/>
            <ac:spMk id="4" creationId="{A5D8FB2A-6642-4076-A42A-C11A81436349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5:42:27.744" v="10344" actId="478"/>
          <ac:spMkLst>
            <pc:docMk/>
            <pc:sldMk cId="4029544076" sldId="371"/>
            <ac:spMk id="4" creationId="{E5F9B06F-6602-4362-BF5E-FE0EDD36FD4B}"/>
          </ac:spMkLst>
        </pc:spChg>
        <pc:spChg chg="del">
          <ac:chgData name="Joers, Eileen (SGRE ON CRO NE&amp;ME PR PRS)" userId="2a9636a2-0c0f-4301-84ec-53eb47ec84b7" providerId="ADAL" clId="{25B207D5-B006-49DC-9554-8E353CEDCAB8}" dt="2021-02-03T10:59:17.632" v="14855" actId="478"/>
          <ac:spMkLst>
            <pc:docMk/>
            <pc:sldMk cId="4029544076" sldId="371"/>
            <ac:spMk id="6" creationId="{BBE8B8E4-844A-4C5C-A049-C0B2AC3AFA9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42:29.289" v="10345" actId="478"/>
          <ac:spMkLst>
            <pc:docMk/>
            <pc:sldMk cId="4029544076" sldId="371"/>
            <ac:spMk id="6" creationId="{E54C8BD5-B4B1-485C-94CB-F37945A8962B}"/>
          </ac:spMkLst>
        </pc:spChg>
        <pc:spChg chg="del">
          <ac:chgData name="Joers, Eileen (SGRE ON CRO NE&amp;ME PR PRS)" userId="2a9636a2-0c0f-4301-84ec-53eb47ec84b7" providerId="ADAL" clId="{25B207D5-B006-49DC-9554-8E353CEDCAB8}" dt="2021-02-03T10:50:37.811" v="14539" actId="478"/>
          <ac:spMkLst>
            <pc:docMk/>
            <pc:sldMk cId="4029544076" sldId="371"/>
            <ac:spMk id="7" creationId="{38717812-E107-4BEF-88A9-D93513B6F46B}"/>
          </ac:spMkLst>
        </pc:spChg>
        <pc:spChg chg="del">
          <ac:chgData name="Joers, Eileen (SGRE ON CRO NE&amp;ME PR PRS)" userId="2a9636a2-0c0f-4301-84ec-53eb47ec84b7" providerId="ADAL" clId="{25B207D5-B006-49DC-9554-8E353CEDCAB8}" dt="2021-01-26T15:42:30.569" v="10346" actId="478"/>
          <ac:spMkLst>
            <pc:docMk/>
            <pc:sldMk cId="4029544076" sldId="371"/>
            <ac:spMk id="7" creationId="{8F95345B-32DE-4E3E-8E8A-9DFF4873B46D}"/>
          </ac:spMkLst>
        </pc:spChg>
        <pc:spChg chg="del mod">
          <ac:chgData name="Joers, Eileen (SGRE ON CRO NE&amp;ME PR PRS)" userId="2a9636a2-0c0f-4301-84ec-53eb47ec84b7" providerId="ADAL" clId="{25B207D5-B006-49DC-9554-8E353CEDCAB8}" dt="2021-01-25T10:33:43.325" v="9965" actId="478"/>
          <ac:spMkLst>
            <pc:docMk/>
            <pc:sldMk cId="4029544076" sldId="371"/>
            <ac:spMk id="8" creationId="{FA6CA0CB-A44E-4FE4-8733-F1654E6D9D91}"/>
          </ac:spMkLst>
        </pc:spChg>
        <pc:spChg chg="del">
          <ac:chgData name="Joers, Eileen (SGRE ON CRO NE&amp;ME PR PRS)" userId="2a9636a2-0c0f-4301-84ec-53eb47ec84b7" providerId="ADAL" clId="{25B207D5-B006-49DC-9554-8E353CEDCAB8}" dt="2021-01-25T10:33:36.613" v="9961" actId="478"/>
          <ac:spMkLst>
            <pc:docMk/>
            <pc:sldMk cId="4029544076" sldId="371"/>
            <ac:spMk id="9" creationId="{C8DDF97B-83D3-4FBA-ABC6-52C112DA3A36}"/>
          </ac:spMkLst>
        </pc:spChg>
        <pc:spChg chg="del">
          <ac:chgData name="Joers, Eileen (SGRE ON CRO NE&amp;ME PR PRS)" userId="2a9636a2-0c0f-4301-84ec-53eb47ec84b7" providerId="ADAL" clId="{25B207D5-B006-49DC-9554-8E353CEDCAB8}" dt="2021-01-25T10:33:41.832" v="9964" actId="478"/>
          <ac:spMkLst>
            <pc:docMk/>
            <pc:sldMk cId="4029544076" sldId="371"/>
            <ac:spMk id="11" creationId="{52F3AA45-48C2-46F5-8EFB-E3EBE835A39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33:39.654" v="9963" actId="478"/>
          <ac:spMkLst>
            <pc:docMk/>
            <pc:sldMk cId="4029544076" sldId="371"/>
            <ac:spMk id="12" creationId="{50F0BD69-DBE2-4744-B770-1BAA273F7E1A}"/>
          </ac:spMkLst>
        </pc:spChg>
        <pc:spChg chg="add del">
          <ac:chgData name="Joers, Eileen (SGRE ON CRO NE&amp;ME PR PRS)" userId="2a9636a2-0c0f-4301-84ec-53eb47ec84b7" providerId="ADAL" clId="{25B207D5-B006-49DC-9554-8E353CEDCAB8}" dt="2021-01-27T13:20:59.256" v="12906" actId="478"/>
          <ac:spMkLst>
            <pc:docMk/>
            <pc:sldMk cId="4029544076" sldId="371"/>
            <ac:spMk id="13" creationId="{28804405-FB9E-4286-8574-E140038F7934}"/>
          </ac:spMkLst>
        </pc:spChg>
        <pc:spChg chg="add mod">
          <ac:chgData name="Joers, Eileen (SGRE ON CRO NE&amp;ME PR PRS)" userId="2a9636a2-0c0f-4301-84ec-53eb47ec84b7" providerId="ADAL" clId="{25B207D5-B006-49DC-9554-8E353CEDCAB8}" dt="2021-02-17T11:30:55.719" v="21160" actId="1076"/>
          <ac:spMkLst>
            <pc:docMk/>
            <pc:sldMk cId="4029544076" sldId="371"/>
            <ac:spMk id="14" creationId="{3AC52A6B-8321-42D9-94B6-748A8F0C226A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03T11:18:50.871" v="14914" actId="1076"/>
          <ac:spMkLst>
            <pc:docMk/>
            <pc:sldMk cId="4029544076" sldId="371"/>
            <ac:spMk id="15" creationId="{6704303D-F8F1-4792-9FAB-2727006F75C8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33:50.807" v="9967" actId="478"/>
          <ac:spMkLst>
            <pc:docMk/>
            <pc:sldMk cId="4029544076" sldId="371"/>
            <ac:spMk id="16" creationId="{947796C0-2211-4290-B174-DAEBF3296AA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1:01.393" v="12907" actId="478"/>
          <ac:spMkLst>
            <pc:docMk/>
            <pc:sldMk cId="4029544076" sldId="371"/>
            <ac:spMk id="17" creationId="{888D5158-A9C4-4F3B-B850-134ECA414541}"/>
          </ac:spMkLst>
        </pc:spChg>
        <pc:spChg chg="add mod">
          <ac:chgData name="Joers, Eileen (SGRE ON CRO NE&amp;ME PR PRS)" userId="2a9636a2-0c0f-4301-84ec-53eb47ec84b7" providerId="ADAL" clId="{25B207D5-B006-49DC-9554-8E353CEDCAB8}" dt="2021-01-29T12:01:35.364" v="13233" actId="14100"/>
          <ac:spMkLst>
            <pc:docMk/>
            <pc:sldMk cId="4029544076" sldId="371"/>
            <ac:spMk id="18" creationId="{9F723F57-CF5A-4437-BC61-DB2BF931824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35:06.502" v="9972" actId="478"/>
          <ac:spMkLst>
            <pc:docMk/>
            <pc:sldMk cId="4029544076" sldId="371"/>
            <ac:spMk id="20" creationId="{09EDAC2D-CD6E-4D29-8FA8-55D814E1F7C4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2:39.606" v="10347"/>
          <ac:spMkLst>
            <pc:docMk/>
            <pc:sldMk cId="4029544076" sldId="371"/>
            <ac:spMk id="20" creationId="{BDE9D8AA-0272-4F97-8F5F-1997736BD975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34:51.722" v="9968" actId="12084"/>
          <ac:spMkLst>
            <pc:docMk/>
            <pc:sldMk cId="4029544076" sldId="371"/>
            <ac:spMk id="21" creationId="{A741F9E5-7AA7-4BC0-8E6B-3020D68457AD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2:39.606" v="10347"/>
          <ac:spMkLst>
            <pc:docMk/>
            <pc:sldMk cId="4029544076" sldId="371"/>
            <ac:spMk id="21" creationId="{E4D4B28E-3EBB-4CAC-95A2-59012A9A3AC2}"/>
          </ac:spMkLst>
        </pc:spChg>
        <pc:spChg chg="add">
          <ac:chgData name="Joers, Eileen (SGRE ON CRO NE&amp;ME PR PRS)" userId="2a9636a2-0c0f-4301-84ec-53eb47ec84b7" providerId="ADAL" clId="{25B207D5-B006-49DC-9554-8E353CEDCAB8}" dt="2021-01-26T15:42:39.606" v="10347"/>
          <ac:spMkLst>
            <pc:docMk/>
            <pc:sldMk cId="4029544076" sldId="371"/>
            <ac:spMk id="22" creationId="{D79CD2D7-982E-4F03-A4D5-DFD0D6036977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5T10:35:19.582" v="9977" actId="478"/>
          <ac:spMkLst>
            <pc:docMk/>
            <pc:sldMk cId="4029544076" sldId="371"/>
            <ac:spMk id="23" creationId="{AB8719A0-DE2F-40A0-A4DA-37915A41C3A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0:42.801" v="12902" actId="478"/>
          <ac:spMkLst>
            <pc:docMk/>
            <pc:sldMk cId="4029544076" sldId="371"/>
            <ac:spMk id="24" creationId="{F7BFA4A3-3EE5-4564-8AEA-A06B8F1969FC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1:07.377" v="12910" actId="478"/>
          <ac:spMkLst>
            <pc:docMk/>
            <pc:sldMk cId="4029544076" sldId="371"/>
            <ac:spMk id="25" creationId="{6D0A2165-A9FA-41C4-81EF-42E7AF2795D0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0:44.089" v="12903" actId="478"/>
          <ac:spMkLst>
            <pc:docMk/>
            <pc:sldMk cId="4029544076" sldId="371"/>
            <ac:spMk id="26" creationId="{D8BBEAD7-DCD4-420E-9B5E-E7DB6344CA91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27T13:21:08.633" v="12911" actId="478"/>
          <ac:spMkLst>
            <pc:docMk/>
            <pc:sldMk cId="4029544076" sldId="371"/>
            <ac:spMk id="27" creationId="{988BD0ED-4928-4348-AB3B-03F3ACC20BCE}"/>
          </ac:spMkLst>
        </pc:spChg>
        <pc:graphicFrameChg chg="add del mod">
          <ac:chgData name="Joers, Eileen (SGRE ON CRO NE&amp;ME PR PRS)" userId="2a9636a2-0c0f-4301-84ec-53eb47ec84b7" providerId="ADAL" clId="{25B207D5-B006-49DC-9554-8E353CEDCAB8}" dt="2021-01-25T10:35:08.244" v="9973" actId="478"/>
          <ac:graphicFrameMkLst>
            <pc:docMk/>
            <pc:sldMk cId="4029544076" sldId="371"/>
            <ac:graphicFrameMk id="22" creationId="{C8307A71-9BF6-4EC9-AE3D-F8A814145FB3}"/>
          </ac:graphicFrameMkLst>
        </pc:graphicFrameChg>
        <pc:picChg chg="add del mod modCrop">
          <ac:chgData name="Joers, Eileen (SGRE ON CRO NE&amp;ME PR PRS)" userId="2a9636a2-0c0f-4301-84ec-53eb47ec84b7" providerId="ADAL" clId="{25B207D5-B006-49DC-9554-8E353CEDCAB8}" dt="2021-02-03T11:17:41.401" v="14895"/>
          <ac:picMkLst>
            <pc:docMk/>
            <pc:sldMk cId="4029544076" sldId="371"/>
            <ac:picMk id="4" creationId="{31B81494-488B-44D2-8AC4-CC15C8D413C8}"/>
          </ac:picMkLst>
        </pc:picChg>
        <pc:picChg chg="ord">
          <ac:chgData name="Joers, Eileen (SGRE ON CRO NE&amp;ME PR PRS)" userId="2a9636a2-0c0f-4301-84ec-53eb47ec84b7" providerId="ADAL" clId="{25B207D5-B006-49DC-9554-8E353CEDCAB8}" dt="2021-02-03T11:18:05.680" v="14905" actId="166"/>
          <ac:picMkLst>
            <pc:docMk/>
            <pc:sldMk cId="4029544076" sldId="371"/>
            <ac:picMk id="10" creationId="{76670D92-5432-4E86-A5AB-AFD437AE9191}"/>
          </ac:picMkLst>
        </pc:picChg>
        <pc:picChg chg="del">
          <ac:chgData name="Joers, Eileen (SGRE ON CRO NE&amp;ME PR PRS)" userId="2a9636a2-0c0f-4301-84ec-53eb47ec84b7" providerId="ADAL" clId="{25B207D5-B006-49DC-9554-8E353CEDCAB8}" dt="2021-01-25T10:33:37.027" v="9962" actId="478"/>
          <ac:picMkLst>
            <pc:docMk/>
            <pc:sldMk cId="4029544076" sldId="371"/>
            <ac:picMk id="14" creationId="{8BDE2D61-8C08-4A56-9F67-0C191447CC99}"/>
          </ac:picMkLst>
        </pc:picChg>
        <pc:picChg chg="del">
          <ac:chgData name="Joers, Eileen (SGRE ON CRO NE&amp;ME PR PRS)" userId="2a9636a2-0c0f-4301-84ec-53eb47ec84b7" providerId="ADAL" clId="{25B207D5-B006-49DC-9554-8E353CEDCAB8}" dt="2021-01-25T10:33:34.518" v="9959" actId="478"/>
          <ac:picMkLst>
            <pc:docMk/>
            <pc:sldMk cId="4029544076" sldId="371"/>
            <ac:picMk id="15" creationId="{2BED64D0-4B7B-4739-9B8D-E694BD5A725F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3T11:18:34.308" v="14911" actId="1076"/>
          <ac:picMkLst>
            <pc:docMk/>
            <pc:sldMk cId="4029544076" sldId="371"/>
            <ac:picMk id="17" creationId="{B817DA5A-683C-4158-8112-A5190748859E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9T12:01:27.499" v="13230" actId="1076"/>
          <ac:picMkLst>
            <pc:docMk/>
            <pc:sldMk cId="4029544076" sldId="371"/>
            <ac:picMk id="28" creationId="{739D5796-3346-41FE-AE22-78C4BE466A9A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27T13:24:24.957" v="12926" actId="1076"/>
          <ac:picMkLst>
            <pc:docMk/>
            <pc:sldMk cId="4029544076" sldId="371"/>
            <ac:picMk id="29" creationId="{9A2BDD1A-50D3-422C-BBD8-55594055C1B0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17T11:30:55.719" v="21160" actId="1076"/>
          <ac:picMkLst>
            <pc:docMk/>
            <pc:sldMk cId="4029544076" sldId="371"/>
            <ac:picMk id="1026" creationId="{7F99AADE-8718-4CA5-837E-5226DFC7B266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9T12:01:28.685" v="13231" actId="1076"/>
          <ac:picMkLst>
            <pc:docMk/>
            <pc:sldMk cId="4029544076" sldId="371"/>
            <ac:picMk id="1028" creationId="{F31AD70B-CF14-4958-9605-06E34932845F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14:13.619" v="19726" actId="20577"/>
        <pc:sldMkLst>
          <pc:docMk/>
          <pc:sldMk cId="3775535488" sldId="372"/>
        </pc:sldMkLst>
        <pc:spChg chg="add mod">
          <ac:chgData name="Joers, Eileen (SGRE ON CRO NE&amp;ME PR PRS)" userId="2a9636a2-0c0f-4301-84ec-53eb47ec84b7" providerId="ADAL" clId="{25B207D5-B006-49DC-9554-8E353CEDCAB8}" dt="2021-02-06T13:11:46.853" v="16568" actId="6549"/>
          <ac:spMkLst>
            <pc:docMk/>
            <pc:sldMk cId="3775535488" sldId="372"/>
            <ac:spMk id="15" creationId="{14D7FF27-EF57-47B6-9B94-310D72F401D5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12:03.924" v="16578" actId="20577"/>
          <ac:spMkLst>
            <pc:docMk/>
            <pc:sldMk cId="3775535488" sldId="372"/>
            <ac:spMk id="18" creationId="{37175FD2-A6E4-4B71-9DD3-0AC34F4DD55E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10:13.397" v="16550" actId="1076"/>
          <ac:spMkLst>
            <pc:docMk/>
            <pc:sldMk cId="3775535488" sldId="372"/>
            <ac:spMk id="27" creationId="{BCA792C4-A955-4A29-B761-404988FDA079}"/>
          </ac:spMkLst>
        </pc:spChg>
        <pc:picChg chg="del">
          <ac:chgData name="Joers, Eileen (SGRE ON CRO NE&amp;ME PR PRS)" userId="2a9636a2-0c0f-4301-84ec-53eb47ec84b7" providerId="ADAL" clId="{25B207D5-B006-49DC-9554-8E353CEDCAB8}" dt="2021-01-26T16:57:36.195" v="11604" actId="478"/>
          <ac:picMkLst>
            <pc:docMk/>
            <pc:sldMk cId="3775535488" sldId="372"/>
            <ac:picMk id="8" creationId="{67EE12E4-FBDF-4AD0-8C80-2ED2D4FEA0E1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6T16:58:30.939" v="11613"/>
          <ac:picMkLst>
            <pc:docMk/>
            <pc:sldMk cId="3775535488" sldId="372"/>
            <ac:picMk id="9" creationId="{D10D3132-C8D9-4A79-8F05-C36097BA7319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6:58:38.065" v="11616" actId="14100"/>
          <ac:picMkLst>
            <pc:docMk/>
            <pc:sldMk cId="3775535488" sldId="372"/>
            <ac:picMk id="16" creationId="{4C115CDC-51AA-4276-9E0E-995C0B74E6ED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07:37.898" v="11684" actId="1076"/>
          <ac:picMkLst>
            <pc:docMk/>
            <pc:sldMk cId="3775535488" sldId="372"/>
            <ac:picMk id="17" creationId="{F404B81C-1ED1-4048-BF40-7E4B696C07F3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6:57:37.948" v="11606" actId="478"/>
          <ac:picMkLst>
            <pc:docMk/>
            <pc:sldMk cId="3775535488" sldId="372"/>
            <ac:picMk id="18" creationId="{CE372737-8559-4F2D-80F8-7FC7FD51ADD0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6:57:36.707" v="11605" actId="478"/>
          <ac:picMkLst>
            <pc:docMk/>
            <pc:sldMk cId="3775535488" sldId="372"/>
            <ac:picMk id="20" creationId="{E52E5B29-7D63-41D6-8A18-58D66E4BDACD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1-26T17:08:45.718" v="11690"/>
          <ac:picMkLst>
            <pc:docMk/>
            <pc:sldMk cId="3775535488" sldId="372"/>
            <ac:picMk id="22" creationId="{876EA665-D085-4104-96F4-AB584A6645E6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09:01.463" v="11694" actId="1076"/>
          <ac:picMkLst>
            <pc:docMk/>
            <pc:sldMk cId="3775535488" sldId="372"/>
            <ac:picMk id="24" creationId="{D98C6796-2E91-4543-AA0E-CD71FDC0E94C}"/>
          </ac:picMkLst>
        </pc:picChg>
        <pc:cxnChg chg="add mod">
          <ac:chgData name="Joers, Eileen (SGRE ON CRO NE&amp;ME PR PRS)" userId="2a9636a2-0c0f-4301-84ec-53eb47ec84b7" providerId="ADAL" clId="{25B207D5-B006-49DC-9554-8E353CEDCAB8}" dt="2021-01-26T17:02:09.740" v="11647" actId="1582"/>
          <ac:cxnSpMkLst>
            <pc:docMk/>
            <pc:sldMk cId="3775535488" sldId="372"/>
            <ac:cxnSpMk id="12" creationId="{7DED7A19-B5F2-41DB-83B9-B67D17C27FEF}"/>
          </ac:cxnSpMkLst>
        </pc:cxn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27:50.382" v="20072" actId="20577"/>
        <pc:sldMkLst>
          <pc:docMk/>
          <pc:sldMk cId="4035593667" sldId="373"/>
        </pc:sldMkLst>
        <pc:spChg chg="add mod">
          <ac:chgData name="Joers, Eileen (SGRE ON CRO NE&amp;ME PR PRS)" userId="2a9636a2-0c0f-4301-84ec-53eb47ec84b7" providerId="ADAL" clId="{25B207D5-B006-49DC-9554-8E353CEDCAB8}" dt="2021-02-13T13:24:15.069" v="19944" actId="1076"/>
          <ac:spMkLst>
            <pc:docMk/>
            <pc:sldMk cId="4035593667" sldId="373"/>
            <ac:spMk id="12" creationId="{29C02E14-183F-4C8A-AEB6-46B61F9569BC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33:43.418" v="16933" actId="1076"/>
          <ac:spMkLst>
            <pc:docMk/>
            <pc:sldMk cId="4035593667" sldId="373"/>
            <ac:spMk id="15" creationId="{BA705154-B3CD-47FE-9C6F-2D0D92546106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23:01.719" v="12293" actId="478"/>
          <ac:spMkLst>
            <pc:docMk/>
            <pc:sldMk cId="4035593667" sldId="373"/>
            <ac:spMk id="16" creationId="{ED0E2B07-39E4-4FBB-A8BA-495625EF597C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23:03.483" v="12294" actId="478"/>
          <ac:spMkLst>
            <pc:docMk/>
            <pc:sldMk cId="4035593667" sldId="373"/>
            <ac:spMk id="17" creationId="{1B3FE8DD-85EA-49DA-8FB0-DBDA71986138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23:00.354" v="12292" actId="478"/>
          <ac:spMkLst>
            <pc:docMk/>
            <pc:sldMk cId="4035593667" sldId="373"/>
            <ac:spMk id="27" creationId="{BCA792C4-A955-4A29-B761-404988FDA079}"/>
          </ac:spMkLst>
        </pc:spChg>
        <pc:picChg chg="del">
          <ac:chgData name="Joers, Eileen (SGRE ON CRO NE&amp;ME PR PRS)" userId="2a9636a2-0c0f-4301-84ec-53eb47ec84b7" providerId="ADAL" clId="{25B207D5-B006-49DC-9554-8E353CEDCAB8}" dt="2021-01-26T17:22:59.097" v="12291" actId="478"/>
          <ac:picMkLst>
            <pc:docMk/>
            <pc:sldMk cId="4035593667" sldId="373"/>
            <ac:picMk id="8" creationId="{A9BE0EC0-BB82-419E-B6F3-84ACDF69B3D0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28:25.851" v="12309" actId="1076"/>
          <ac:picMkLst>
            <pc:docMk/>
            <pc:sldMk cId="4035593667" sldId="373"/>
            <ac:picMk id="9" creationId="{5B925D3B-B294-4C9A-BF82-BA13E4B6F19D}"/>
          </ac:picMkLst>
        </pc:picChg>
        <pc:picChg chg="ord">
          <ac:chgData name="Joers, Eileen (SGRE ON CRO NE&amp;ME PR PRS)" userId="2a9636a2-0c0f-4301-84ec-53eb47ec84b7" providerId="ADAL" clId="{25B207D5-B006-49DC-9554-8E353CEDCAB8}" dt="2021-01-26T17:27:26.243" v="12307" actId="166"/>
          <ac:picMkLst>
            <pc:docMk/>
            <pc:sldMk cId="4035593667" sldId="373"/>
            <ac:picMk id="10" creationId="{76670D92-5432-4E86-A5AB-AFD437AE9191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22:57.643" v="12289" actId="478"/>
          <ac:picMkLst>
            <pc:docMk/>
            <pc:sldMk cId="4035593667" sldId="373"/>
            <ac:picMk id="12" creationId="{526EAB87-25AE-47D2-A0D8-30C46F35EC85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7:28:28.352" v="12310" actId="1076"/>
          <ac:picMkLst>
            <pc:docMk/>
            <pc:sldMk cId="4035593667" sldId="373"/>
            <ac:picMk id="14" creationId="{5A06E425-3A0A-4805-A40B-D9AC38CA779E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22:58.299" v="12290" actId="478"/>
          <ac:picMkLst>
            <pc:docMk/>
            <pc:sldMk cId="4035593667" sldId="373"/>
            <ac:picMk id="15" creationId="{75AFED4A-CB81-4C16-860D-399A5121AB9C}"/>
          </ac:picMkLst>
        </pc:picChg>
      </pc:sldChg>
      <pc:sldChg chg="addSp delSp modSp add ord modNotesTx">
        <pc:chgData name="Joers, Eileen (SGRE ON CRO NE&amp;ME PR PRS)" userId="2a9636a2-0c0f-4301-84ec-53eb47ec84b7" providerId="ADAL" clId="{25B207D5-B006-49DC-9554-8E353CEDCAB8}" dt="2021-02-13T14:06:53.229" v="20637" actId="1076"/>
        <pc:sldMkLst>
          <pc:docMk/>
          <pc:sldMk cId="2491226301" sldId="374"/>
        </pc:sldMkLst>
        <pc:spChg chg="add mod">
          <ac:chgData name="Joers, Eileen (SGRE ON CRO NE&amp;ME PR PRS)" userId="2a9636a2-0c0f-4301-84ec-53eb47ec84b7" providerId="ADAL" clId="{25B207D5-B006-49DC-9554-8E353CEDCAB8}" dt="2021-02-13T13:36:39.432" v="20206" actId="1076"/>
          <ac:spMkLst>
            <pc:docMk/>
            <pc:sldMk cId="2491226301" sldId="374"/>
            <ac:spMk id="2" creationId="{075E8728-CE47-4D6F-BB78-F256CF28B9D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9T09:07:45.081" v="17957" actId="1076"/>
          <ac:spMkLst>
            <pc:docMk/>
            <pc:sldMk cId="2491226301" sldId="374"/>
            <ac:spMk id="14" creationId="{35F606D1-0EF8-47D0-9FCB-AC7E3CBC3BDF}"/>
          </ac:spMkLst>
        </pc:spChg>
        <pc:spChg chg="add mod">
          <ac:chgData name="Joers, Eileen (SGRE ON CRO NE&amp;ME PR PRS)" userId="2a9636a2-0c0f-4301-84ec-53eb47ec84b7" providerId="ADAL" clId="{25B207D5-B006-49DC-9554-8E353CEDCAB8}" dt="2021-02-13T14:06:53.229" v="20637" actId="1076"/>
          <ac:spMkLst>
            <pc:docMk/>
            <pc:sldMk cId="2491226301" sldId="374"/>
            <ac:spMk id="15" creationId="{59C2467E-6418-4B50-B219-4E34C34BA148}"/>
          </ac:spMkLst>
        </pc:spChg>
        <pc:picChg chg="add mod">
          <ac:chgData name="Joers, Eileen (SGRE ON CRO NE&amp;ME PR PRS)" userId="2a9636a2-0c0f-4301-84ec-53eb47ec84b7" providerId="ADAL" clId="{25B207D5-B006-49DC-9554-8E353CEDCAB8}" dt="2021-02-09T09:07:45.081" v="17957" actId="1076"/>
          <ac:picMkLst>
            <pc:docMk/>
            <pc:sldMk cId="2491226301" sldId="374"/>
            <ac:picMk id="8" creationId="{35D9CB64-60DB-484F-89FF-C2048EFBDD8E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9T09:07:50.711" v="17958" actId="1076"/>
          <ac:picMkLst>
            <pc:docMk/>
            <pc:sldMk cId="2491226301" sldId="374"/>
            <ac:picMk id="9" creationId="{FF3244DA-1A11-4137-AF39-E240417A045A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39:23.792" v="12393" actId="478"/>
          <ac:picMkLst>
            <pc:docMk/>
            <pc:sldMk cId="2491226301" sldId="374"/>
            <ac:picMk id="15" creationId="{6F41166C-F8AA-4AE4-9804-427BB12008C4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39:25.320" v="12394" actId="478"/>
          <ac:picMkLst>
            <pc:docMk/>
            <pc:sldMk cId="2491226301" sldId="374"/>
            <ac:picMk id="16" creationId="{CDACB4F2-6D60-4471-BE27-30AE4F40AC4D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39:22.287" v="12392" actId="478"/>
          <ac:picMkLst>
            <pc:docMk/>
            <pc:sldMk cId="2491226301" sldId="374"/>
            <ac:picMk id="17" creationId="{5ECBC997-5A45-4EF1-B076-C8EFCFDCEFEB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39:20.640" v="12391" actId="478"/>
          <ac:picMkLst>
            <pc:docMk/>
            <pc:sldMk cId="2491226301" sldId="374"/>
            <ac:picMk id="20" creationId="{BF855569-7D6E-4C39-A0B6-DAF60204BF75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3T13:53:02.106" v="20620" actId="6549"/>
        <pc:sldMkLst>
          <pc:docMk/>
          <pc:sldMk cId="4124607042" sldId="375"/>
        </pc:sldMkLst>
        <pc:spChg chg="mod">
          <ac:chgData name="Joers, Eileen (SGRE ON CRO NE&amp;ME PR PRS)" userId="2a9636a2-0c0f-4301-84ec-53eb47ec84b7" providerId="ADAL" clId="{25B207D5-B006-49DC-9554-8E353CEDCAB8}" dt="2021-01-26T17:49:03.712" v="12566" actId="20577"/>
          <ac:spMkLst>
            <pc:docMk/>
            <pc:sldMk cId="4124607042" sldId="375"/>
            <ac:spMk id="13" creationId="{28804405-FB9E-4286-8574-E140038F7934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48:22.055" v="12528" actId="478"/>
          <ac:spMkLst>
            <pc:docMk/>
            <pc:sldMk cId="4124607042" sldId="375"/>
            <ac:spMk id="15" creationId="{3F4882B0-A0DC-4DAF-872B-974952ABC7C1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5:10.690" v="17285" actId="14100"/>
          <ac:spMkLst>
            <pc:docMk/>
            <pc:sldMk cId="4124607042" sldId="375"/>
            <ac:spMk id="15" creationId="{A624E6C1-75D0-41BC-A980-F6E3E82E739F}"/>
          </ac:spMkLst>
        </pc:spChg>
        <pc:spChg chg="add del">
          <ac:chgData name="Joers, Eileen (SGRE ON CRO NE&amp;ME PR PRS)" userId="2a9636a2-0c0f-4301-84ec-53eb47ec84b7" providerId="ADAL" clId="{25B207D5-B006-49DC-9554-8E353CEDCAB8}" dt="2021-02-06T13:45:20.375" v="17287" actId="478"/>
          <ac:spMkLst>
            <pc:docMk/>
            <pc:sldMk cId="4124607042" sldId="375"/>
            <ac:spMk id="16" creationId="{5F72E2A3-3F46-47D5-BAAE-5A4DFCF9FBE4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48:25.599" v="12531" actId="478"/>
          <ac:spMkLst>
            <pc:docMk/>
            <pc:sldMk cId="4124607042" sldId="375"/>
            <ac:spMk id="20" creationId="{A94064AD-019A-401F-A730-A57787C7478E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5:27.791" v="17289" actId="1076"/>
          <ac:spMkLst>
            <pc:docMk/>
            <pc:sldMk cId="4124607042" sldId="375"/>
            <ac:spMk id="21" creationId="{E97DCC96-8243-4F50-ACE5-9F95F2BA30FB}"/>
          </ac:spMkLst>
        </pc:spChg>
        <pc:spChg chg="del">
          <ac:chgData name="Joers, Eileen (SGRE ON CRO NE&amp;ME PR PRS)" userId="2a9636a2-0c0f-4301-84ec-53eb47ec84b7" providerId="ADAL" clId="{25B207D5-B006-49DC-9554-8E353CEDCAB8}" dt="2021-01-26T17:48:24.623" v="12530" actId="478"/>
          <ac:spMkLst>
            <pc:docMk/>
            <pc:sldMk cId="4124607042" sldId="375"/>
            <ac:spMk id="22" creationId="{C5E44E24-920C-4DDD-A971-414E83926D40}"/>
          </ac:spMkLst>
        </pc:spChg>
        <pc:spChg chg="del mod">
          <ac:chgData name="Joers, Eileen (SGRE ON CRO NE&amp;ME PR PRS)" userId="2a9636a2-0c0f-4301-84ec-53eb47ec84b7" providerId="ADAL" clId="{25B207D5-B006-49DC-9554-8E353CEDCAB8}" dt="2021-01-26T17:52:02.014" v="12638" actId="478"/>
          <ac:spMkLst>
            <pc:docMk/>
            <pc:sldMk cId="4124607042" sldId="375"/>
            <ac:spMk id="24" creationId="{C9C01A15-5037-4A44-BDB3-A9927F312766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45:38.771" v="17290" actId="1076"/>
          <ac:spMkLst>
            <pc:docMk/>
            <pc:sldMk cId="4124607042" sldId="375"/>
            <ac:spMk id="25" creationId="{6388A631-33EF-4651-B3E3-4A948BCAD33C}"/>
          </ac:spMkLst>
        </pc:spChg>
        <pc:picChg chg="add del mod">
          <ac:chgData name="Joers, Eileen (SGRE ON CRO NE&amp;ME PR PRS)" userId="2a9636a2-0c0f-4301-84ec-53eb47ec84b7" providerId="ADAL" clId="{25B207D5-B006-49DC-9554-8E353CEDCAB8}" dt="2021-01-26T17:51:27.926" v="12626"/>
          <ac:picMkLst>
            <pc:docMk/>
            <pc:sldMk cId="4124607042" sldId="375"/>
            <ac:picMk id="8" creationId="{54681A0D-D06E-42FD-A1EF-4B68C910A83F}"/>
          </ac:picMkLst>
        </pc:picChg>
        <pc:picChg chg="mod">
          <ac:chgData name="Joers, Eileen (SGRE ON CRO NE&amp;ME PR PRS)" userId="2a9636a2-0c0f-4301-84ec-53eb47ec84b7" providerId="ADAL" clId="{25B207D5-B006-49DC-9554-8E353CEDCAB8}" dt="2021-01-26T18:00:45.038" v="12729" actId="1076"/>
          <ac:picMkLst>
            <pc:docMk/>
            <pc:sldMk cId="4124607042" sldId="375"/>
            <ac:picMk id="11" creationId="{2D395438-46F5-4766-9BC0-55F0544787AB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26T18:00:46.860" v="12730" actId="1076"/>
          <ac:picMkLst>
            <pc:docMk/>
            <pc:sldMk cId="4124607042" sldId="375"/>
            <ac:picMk id="12" creationId="{FA588AE7-3860-4F24-AFE6-C43A30E6A82F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48:21.342" v="12527" actId="478"/>
          <ac:picMkLst>
            <pc:docMk/>
            <pc:sldMk cId="4124607042" sldId="375"/>
            <ac:picMk id="14" creationId="{426BCE91-26F4-4413-833B-62C30614F2F5}"/>
          </ac:picMkLst>
        </pc:picChg>
        <pc:picChg chg="del">
          <ac:chgData name="Joers, Eileen (SGRE ON CRO NE&amp;ME PR PRS)" userId="2a9636a2-0c0f-4301-84ec-53eb47ec84b7" providerId="ADAL" clId="{25B207D5-B006-49DC-9554-8E353CEDCAB8}" dt="2021-01-26T17:48:23.294" v="12529" actId="478"/>
          <ac:picMkLst>
            <pc:docMk/>
            <pc:sldMk cId="4124607042" sldId="375"/>
            <ac:picMk id="17" creationId="{20F307CF-CE84-4DA0-A6D0-490A5375C55B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1-26T18:00:32.266" v="12725" actId="1076"/>
          <ac:picMkLst>
            <pc:docMk/>
            <pc:sldMk cId="4124607042" sldId="375"/>
            <ac:picMk id="18" creationId="{8A9BBCE8-FF8D-49F8-9BBA-1853B6E4B2FF}"/>
          </ac:picMkLst>
        </pc:picChg>
      </pc:sldChg>
      <pc:sldChg chg="addSp modSp add modAnim modNotesTx">
        <pc:chgData name="Joers, Eileen (SGRE ON CRO NE&amp;ME PR PRS)" userId="2a9636a2-0c0f-4301-84ec-53eb47ec84b7" providerId="ADAL" clId="{25B207D5-B006-49DC-9554-8E353CEDCAB8}" dt="2021-02-25T15:08:29.196" v="22361" actId="6549"/>
        <pc:sldMkLst>
          <pc:docMk/>
          <pc:sldMk cId="2472423876" sldId="376"/>
        </pc:sldMkLst>
        <pc:spChg chg="mod">
          <ac:chgData name="Joers, Eileen (SGRE ON CRO NE&amp;ME PR PRS)" userId="2a9636a2-0c0f-4301-84ec-53eb47ec84b7" providerId="ADAL" clId="{25B207D5-B006-49DC-9554-8E353CEDCAB8}" dt="2021-02-16T14:32:32.870" v="20746" actId="20577"/>
          <ac:spMkLst>
            <pc:docMk/>
            <pc:sldMk cId="2472423876" sldId="376"/>
            <ac:spMk id="2" creationId="{8DB6C54C-0BB9-41FE-A8E4-7DA23C845BB5}"/>
          </ac:spMkLst>
        </pc:spChg>
        <pc:spChg chg="add mod">
          <ac:chgData name="Joers, Eileen (SGRE ON CRO NE&amp;ME PR PRS)" userId="2a9636a2-0c0f-4301-84ec-53eb47ec84b7" providerId="ADAL" clId="{25B207D5-B006-49DC-9554-8E353CEDCAB8}" dt="2021-02-09T08:54:31.119" v="17873" actId="1076"/>
          <ac:spMkLst>
            <pc:docMk/>
            <pc:sldMk cId="2472423876" sldId="376"/>
            <ac:spMk id="11" creationId="{7E7B962E-7412-4FED-AD95-918E831C8470}"/>
          </ac:spMkLst>
        </pc:spChg>
        <pc:spChg chg="mod">
          <ac:chgData name="Joers, Eileen (SGRE ON CRO NE&amp;ME PR PRS)" userId="2a9636a2-0c0f-4301-84ec-53eb47ec84b7" providerId="ADAL" clId="{25B207D5-B006-49DC-9554-8E353CEDCAB8}" dt="2021-01-29T11:59:17.401" v="13175"/>
          <ac:spMkLst>
            <pc:docMk/>
            <pc:sldMk cId="2472423876" sldId="376"/>
            <ac:spMk id="12" creationId="{EBDC48A7-9675-4CB0-B796-9BAA8DEDC887}"/>
          </ac:spMkLst>
        </pc:spChg>
        <pc:spChg chg="mod">
          <ac:chgData name="Joers, Eileen (SGRE ON CRO NE&amp;ME PR PRS)" userId="2a9636a2-0c0f-4301-84ec-53eb47ec84b7" providerId="ADAL" clId="{25B207D5-B006-49DC-9554-8E353CEDCAB8}" dt="2021-02-25T14:19:36.178" v="21909" actId="20577"/>
          <ac:spMkLst>
            <pc:docMk/>
            <pc:sldMk cId="2472423876" sldId="376"/>
            <ac:spMk id="13" creationId="{CB960BAE-E693-466A-9819-1FCCD1221658}"/>
          </ac:spMkLst>
        </pc:spChg>
      </pc:sldChg>
      <pc:sldChg chg="addSp delSp modSp modAnim modNotesTx">
        <pc:chgData name="Joers, Eileen (SGRE ON CRO NE&amp;ME PR PRS)" userId="2a9636a2-0c0f-4301-84ec-53eb47ec84b7" providerId="ADAL" clId="{25B207D5-B006-49DC-9554-8E353CEDCAB8}" dt="2021-02-17T11:31:07.895" v="21164" actId="20577"/>
        <pc:sldMkLst>
          <pc:docMk/>
          <pc:sldMk cId="561209604" sldId="377"/>
        </pc:sldMkLst>
        <pc:spChg chg="del">
          <ac:chgData name="Joers, Eileen (SGRE ON CRO NE&amp;ME PR PRS)" userId="2a9636a2-0c0f-4301-84ec-53eb47ec84b7" providerId="ADAL" clId="{25B207D5-B006-49DC-9554-8E353CEDCAB8}" dt="2021-02-03T11:21:43.442" v="14930" actId="478"/>
          <ac:spMkLst>
            <pc:docMk/>
            <pc:sldMk cId="561209604" sldId="377"/>
            <ac:spMk id="6" creationId="{BBE8B8E4-844A-4C5C-A049-C0B2AC3AFA9B}"/>
          </ac:spMkLst>
        </pc:spChg>
        <pc:spChg chg="del">
          <ac:chgData name="Joers, Eileen (SGRE ON CRO NE&amp;ME PR PRS)" userId="2a9636a2-0c0f-4301-84ec-53eb47ec84b7" providerId="ADAL" clId="{25B207D5-B006-49DC-9554-8E353CEDCAB8}" dt="2021-02-03T10:51:05.632" v="14573" actId="478"/>
          <ac:spMkLst>
            <pc:docMk/>
            <pc:sldMk cId="561209604" sldId="377"/>
            <ac:spMk id="8" creationId="{92DC0022-9FA3-4C7A-ABB9-B932CD5F2155}"/>
          </ac:spMkLst>
        </pc:spChg>
        <pc:spChg chg="add mod">
          <ac:chgData name="Joers, Eileen (SGRE ON CRO NE&amp;ME PR PRS)" userId="2a9636a2-0c0f-4301-84ec-53eb47ec84b7" providerId="ADAL" clId="{25B207D5-B006-49DC-9554-8E353CEDCAB8}" dt="2021-02-03T11:22:36.136" v="14940" actId="1076"/>
          <ac:spMkLst>
            <pc:docMk/>
            <pc:sldMk cId="561209604" sldId="377"/>
            <ac:spMk id="14" creationId="{57CB9F1F-32EE-4B2D-BCED-EEA1F6B32F2A}"/>
          </ac:spMkLst>
        </pc:spChg>
        <pc:spChg chg="add mod">
          <ac:chgData name="Joers, Eileen (SGRE ON CRO NE&amp;ME PR PRS)" userId="2a9636a2-0c0f-4301-84ec-53eb47ec84b7" providerId="ADAL" clId="{25B207D5-B006-49DC-9554-8E353CEDCAB8}" dt="2021-02-03T11:22:44.444" v="14941" actId="1076"/>
          <ac:spMkLst>
            <pc:docMk/>
            <pc:sldMk cId="561209604" sldId="377"/>
            <ac:spMk id="15" creationId="{8873C80E-1C81-45A7-B081-FD18211E999E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28:23.656" v="21067" actId="1076"/>
          <ac:picMkLst>
            <pc:docMk/>
            <pc:sldMk cId="561209604" sldId="377"/>
            <ac:picMk id="5" creationId="{4D4C1A7A-F783-4D30-9D9A-3A53968893AC}"/>
          </ac:picMkLst>
        </pc:picChg>
        <pc:picChg chg="mod">
          <ac:chgData name="Joers, Eileen (SGRE ON CRO NE&amp;ME PR PRS)" userId="2a9636a2-0c0f-4301-84ec-53eb47ec84b7" providerId="ADAL" clId="{25B207D5-B006-49DC-9554-8E353CEDCAB8}" dt="2021-02-03T11:22:36.136" v="14940" actId="1076"/>
          <ac:picMkLst>
            <pc:docMk/>
            <pc:sldMk cId="561209604" sldId="377"/>
            <ac:picMk id="28" creationId="{739D5796-3346-41FE-AE22-78C4BE466A9A}"/>
          </ac:picMkLst>
        </pc:picChg>
        <pc:picChg chg="mod">
          <ac:chgData name="Joers, Eileen (SGRE ON CRO NE&amp;ME PR PRS)" userId="2a9636a2-0c0f-4301-84ec-53eb47ec84b7" providerId="ADAL" clId="{25B207D5-B006-49DC-9554-8E353CEDCAB8}" dt="2021-02-03T11:23:02.169" v="14943" actId="1076"/>
          <ac:picMkLst>
            <pc:docMk/>
            <pc:sldMk cId="561209604" sldId="377"/>
            <ac:picMk id="2050" creationId="{9A9CE43E-FF9B-4F01-9E9D-A2B4F55BC1AF}"/>
          </ac:picMkLst>
        </pc:picChg>
      </pc:sldChg>
      <pc:sldChg chg="addSp modSp modAnim modNotesTx">
        <pc:chgData name="Joers, Eileen (SGRE ON CRO NE&amp;ME PR PRS)" userId="2a9636a2-0c0f-4301-84ec-53eb47ec84b7" providerId="ADAL" clId="{25B207D5-B006-49DC-9554-8E353CEDCAB8}" dt="2021-02-25T14:43:20.418" v="22230"/>
        <pc:sldMkLst>
          <pc:docMk/>
          <pc:sldMk cId="3645557849" sldId="378"/>
        </pc:sldMkLst>
        <pc:spChg chg="mod">
          <ac:chgData name="Joers, Eileen (SGRE ON CRO NE&amp;ME PR PRS)" userId="2a9636a2-0c0f-4301-84ec-53eb47ec84b7" providerId="ADAL" clId="{25B207D5-B006-49DC-9554-8E353CEDCAB8}" dt="2021-02-17T10:38:16.372" v="21103" actId="1076"/>
          <ac:spMkLst>
            <pc:docMk/>
            <pc:sldMk cId="3645557849" sldId="378"/>
            <ac:spMk id="9" creationId="{176A1233-9AD1-4D2E-975B-210313C7F10E}"/>
          </ac:spMkLst>
        </pc:spChg>
        <pc:spChg chg="mod">
          <ac:chgData name="Joers, Eileen (SGRE ON CRO NE&amp;ME PR PRS)" userId="2a9636a2-0c0f-4301-84ec-53eb47ec84b7" providerId="ADAL" clId="{25B207D5-B006-49DC-9554-8E353CEDCAB8}" dt="2021-02-17T10:38:27.142" v="21111" actId="403"/>
          <ac:spMkLst>
            <pc:docMk/>
            <pc:sldMk cId="3645557849" sldId="378"/>
            <ac:spMk id="13" creationId="{68C80621-3455-4B4F-BB03-D677F0DE3DE9}"/>
          </ac:spMkLst>
        </pc:spChg>
        <pc:spChg chg="add mod">
          <ac:chgData name="Joers, Eileen (SGRE ON CRO NE&amp;ME PR PRS)" userId="2a9636a2-0c0f-4301-84ec-53eb47ec84b7" providerId="ADAL" clId="{25B207D5-B006-49DC-9554-8E353CEDCAB8}" dt="2021-02-09T08:54:08.300" v="17860" actId="14100"/>
          <ac:spMkLst>
            <pc:docMk/>
            <pc:sldMk cId="3645557849" sldId="378"/>
            <ac:spMk id="14" creationId="{8B5692F6-DC87-448A-A1C3-D201EC510A0E}"/>
          </ac:spMkLst>
        </pc:spChg>
        <pc:picChg chg="mod">
          <ac:chgData name="Joers, Eileen (SGRE ON CRO NE&amp;ME PR PRS)" userId="2a9636a2-0c0f-4301-84ec-53eb47ec84b7" providerId="ADAL" clId="{25B207D5-B006-49DC-9554-8E353CEDCAB8}" dt="2021-02-23T15:25:36.259" v="21478" actId="1076"/>
          <ac:picMkLst>
            <pc:docMk/>
            <pc:sldMk cId="3645557849" sldId="378"/>
            <ac:picMk id="5" creationId="{4D4C1A7A-F783-4D30-9D9A-3A53968893AC}"/>
          </ac:picMkLst>
        </pc:picChg>
        <pc:picChg chg="mod">
          <ac:chgData name="Joers, Eileen (SGRE ON CRO NE&amp;ME PR PRS)" userId="2a9636a2-0c0f-4301-84ec-53eb47ec84b7" providerId="ADAL" clId="{25B207D5-B006-49DC-9554-8E353CEDCAB8}" dt="2021-02-06T13:48:44.017" v="17407" actId="1076"/>
          <ac:picMkLst>
            <pc:docMk/>
            <pc:sldMk cId="3645557849" sldId="378"/>
            <ac:picMk id="12" creationId="{E00AC1F8-0BBA-458F-B086-C86029F03C0D}"/>
          </ac:picMkLst>
        </pc:picChg>
      </pc:sldChg>
      <pc:sldChg chg="addSp delSp modSp mod setBg modAnim modNotesTx">
        <pc:chgData name="Joers, Eileen (SGRE ON CRO NE&amp;ME PR PRS)" userId="2a9636a2-0c0f-4301-84ec-53eb47ec84b7" providerId="ADAL" clId="{25B207D5-B006-49DC-9554-8E353CEDCAB8}" dt="2021-02-25T14:52:32.653" v="22344" actId="6549"/>
        <pc:sldMkLst>
          <pc:docMk/>
          <pc:sldMk cId="3672823046" sldId="379"/>
        </pc:sldMkLst>
        <pc:spChg chg="mod">
          <ac:chgData name="Joers, Eileen (SGRE ON CRO NE&amp;ME PR PRS)" userId="2a9636a2-0c0f-4301-84ec-53eb47ec84b7" providerId="ADAL" clId="{25B207D5-B006-49DC-9554-8E353CEDCAB8}" dt="2021-02-09T08:48:35.227" v="17839" actId="26606"/>
          <ac:spMkLst>
            <pc:docMk/>
            <pc:sldMk cId="3672823046" sldId="379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2-09T08:48:35.227" v="17839" actId="26606"/>
          <ac:spMkLst>
            <pc:docMk/>
            <pc:sldMk cId="3672823046" sldId="379"/>
            <ac:spMk id="3" creationId="{EE663FD7-BF9B-4B2D-BE90-FF65E49E942C}"/>
          </ac:spMkLst>
        </pc:spChg>
        <pc:spChg chg="mod">
          <ac:chgData name="Joers, Eileen (SGRE ON CRO NE&amp;ME PR PRS)" userId="2a9636a2-0c0f-4301-84ec-53eb47ec84b7" providerId="ADAL" clId="{25B207D5-B006-49DC-9554-8E353CEDCAB8}" dt="2021-02-09T08:48:35.227" v="17839" actId="26606"/>
          <ac:spMkLst>
            <pc:docMk/>
            <pc:sldMk cId="3672823046" sldId="379"/>
            <ac:spMk id="4" creationId="{E5F9B06F-6602-4362-BF5E-FE0EDD36FD4B}"/>
          </ac:spMkLst>
        </pc:spChg>
        <pc:spChg chg="mod">
          <ac:chgData name="Joers, Eileen (SGRE ON CRO NE&amp;ME PR PRS)" userId="2a9636a2-0c0f-4301-84ec-53eb47ec84b7" providerId="ADAL" clId="{25B207D5-B006-49DC-9554-8E353CEDCAB8}" dt="2021-02-09T08:48:35.227" v="17839" actId="26606"/>
          <ac:spMkLst>
            <pc:docMk/>
            <pc:sldMk cId="3672823046" sldId="379"/>
            <ac:spMk id="6" creationId="{E54C8BD5-B4B1-485C-94CB-F37945A8962B}"/>
          </ac:spMkLst>
        </pc:spChg>
        <pc:spChg chg="mod">
          <ac:chgData name="Joers, Eileen (SGRE ON CRO NE&amp;ME PR PRS)" userId="2a9636a2-0c0f-4301-84ec-53eb47ec84b7" providerId="ADAL" clId="{25B207D5-B006-49DC-9554-8E353CEDCAB8}" dt="2021-02-09T08:48:35.227" v="17839" actId="26606"/>
          <ac:spMkLst>
            <pc:docMk/>
            <pc:sldMk cId="3672823046" sldId="379"/>
            <ac:spMk id="7" creationId="{8F95345B-32DE-4E3E-8E8A-9DFF4873B46D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2-09T08:46:54.687" v="17822" actId="478"/>
          <ac:spMkLst>
            <pc:docMk/>
            <pc:sldMk cId="3672823046" sldId="379"/>
            <ac:spMk id="8" creationId="{F59B82B2-6E87-49B2-ABA6-E6484C07F191}"/>
          </ac:spMkLst>
        </pc:spChg>
        <pc:spChg chg="mod ord">
          <ac:chgData name="Joers, Eileen (SGRE ON CRO NE&amp;ME PR PRS)" userId="2a9636a2-0c0f-4301-84ec-53eb47ec84b7" providerId="ADAL" clId="{25B207D5-B006-49DC-9554-8E353CEDCAB8}" dt="2021-02-17T10:41:08.090" v="21123" actId="20577"/>
          <ac:spMkLst>
            <pc:docMk/>
            <pc:sldMk cId="3672823046" sldId="379"/>
            <ac:spMk id="13" creationId="{D27D9A20-BB66-4691-9529-2A4F85151CC2}"/>
          </ac:spMkLst>
        </pc:spChg>
        <pc:spChg chg="add mod">
          <ac:chgData name="Joers, Eileen (SGRE ON CRO NE&amp;ME PR PRS)" userId="2a9636a2-0c0f-4301-84ec-53eb47ec84b7" providerId="ADAL" clId="{25B207D5-B006-49DC-9554-8E353CEDCAB8}" dt="2021-02-11T14:23:14.819" v="18519" actId="1076"/>
          <ac:spMkLst>
            <pc:docMk/>
            <pc:sldMk cId="3672823046" sldId="379"/>
            <ac:spMk id="22" creationId="{70E819A6-F553-48C7-88C7-3FE12143036B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07.630" v="17835" actId="26606"/>
          <ac:spMkLst>
            <pc:docMk/>
            <pc:sldMk cId="3672823046" sldId="379"/>
            <ac:spMk id="24" creationId="{F13C74B1-5B17-4795-BED0-7140497B445A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07.630" v="17835" actId="26606"/>
          <ac:spMkLst>
            <pc:docMk/>
            <pc:sldMk cId="3672823046" sldId="379"/>
            <ac:spMk id="26" creationId="{D4974D33-8DC5-464E-8C6D-BE58F0669C17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11.057" v="17837" actId="26606"/>
          <ac:spMkLst>
            <pc:docMk/>
            <pc:sldMk cId="3672823046" sldId="379"/>
            <ac:spMk id="28" creationId="{55D4142C-5077-457F-A6AD-3FECFDB39685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11.057" v="17837" actId="26606"/>
          <ac:spMkLst>
            <pc:docMk/>
            <pc:sldMk cId="3672823046" sldId="379"/>
            <ac:spMk id="29" creationId="{8FC9BE17-9A7B-462D-AE50-3D8777387304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11.057" v="17837" actId="26606"/>
          <ac:spMkLst>
            <pc:docMk/>
            <pc:sldMk cId="3672823046" sldId="379"/>
            <ac:spMk id="30" creationId="{7A5F0580-5EE9-419F-96EE-B6529EF6E7D0}"/>
          </ac:spMkLst>
        </pc:spChg>
        <pc:spChg chg="add del">
          <ac:chgData name="Joers, Eileen (SGRE ON CRO NE&amp;ME PR PRS)" userId="2a9636a2-0c0f-4301-84ec-53eb47ec84b7" providerId="ADAL" clId="{25B207D5-B006-49DC-9554-8E353CEDCAB8}" dt="2021-02-09T08:48:11.057" v="17837" actId="26606"/>
          <ac:spMkLst>
            <pc:docMk/>
            <pc:sldMk cId="3672823046" sldId="379"/>
            <ac:spMk id="31" creationId="{3EBE8569-6AEC-4B8C-8D53-2DE337CDBA65}"/>
          </ac:spMkLst>
        </pc:spChg>
        <pc:picChg chg="ord">
          <ac:chgData name="Joers, Eileen (SGRE ON CRO NE&amp;ME PR PRS)" userId="2a9636a2-0c0f-4301-84ec-53eb47ec84b7" providerId="ADAL" clId="{25B207D5-B006-49DC-9554-8E353CEDCAB8}" dt="2021-02-09T08:48:35.227" v="17839" actId="26606"/>
          <ac:picMkLst>
            <pc:docMk/>
            <pc:sldMk cId="3672823046" sldId="379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25B207D5-B006-49DC-9554-8E353CEDCAB8}" dt="2021-02-09T08:46:43.487" v="17818" actId="166"/>
          <ac:picMkLst>
            <pc:docMk/>
            <pc:sldMk cId="3672823046" sldId="379"/>
            <ac:picMk id="10" creationId="{76670D92-5432-4E86-A5AB-AFD437AE9191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09T08:47:54.842" v="17832"/>
          <ac:picMkLst>
            <pc:docMk/>
            <pc:sldMk cId="3672823046" sldId="379"/>
            <ac:picMk id="11" creationId="{F72FC745-65ED-4657-8245-B3C28CBBF743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09T08:48:54.416" v="17846" actId="1076"/>
          <ac:picMkLst>
            <pc:docMk/>
            <pc:sldMk cId="3672823046" sldId="379"/>
            <ac:picMk id="14" creationId="{0359553A-2811-4CE9-ADFD-4BCC38EAAC6A}"/>
          </ac:picMkLst>
        </pc:picChg>
        <pc:cxnChg chg="add del">
          <ac:chgData name="Joers, Eileen (SGRE ON CRO NE&amp;ME PR PRS)" userId="2a9636a2-0c0f-4301-84ec-53eb47ec84b7" providerId="ADAL" clId="{25B207D5-B006-49DC-9554-8E353CEDCAB8}" dt="2021-02-09T08:48:35.227" v="17839" actId="26606"/>
          <ac:cxnSpMkLst>
            <pc:docMk/>
            <pc:sldMk cId="3672823046" sldId="379"/>
            <ac:cxnSpMk id="33" creationId="{A7F400EE-A8A5-48AF-B4D6-291B52C6F0B0}"/>
          </ac:cxnSpMkLst>
        </pc:cxnChg>
      </pc:sldChg>
      <pc:sldChg chg="addSp delSp modSp add ord modNotesTx">
        <pc:chgData name="Joers, Eileen (SGRE ON CRO NE&amp;ME PR PRS)" userId="2a9636a2-0c0f-4301-84ec-53eb47ec84b7" providerId="ADAL" clId="{25B207D5-B006-49DC-9554-8E353CEDCAB8}" dt="2021-02-06T13:59:51.077" v="17525" actId="14100"/>
        <pc:sldMkLst>
          <pc:docMk/>
          <pc:sldMk cId="3802716708" sldId="381"/>
        </pc:sldMkLst>
        <pc:spChg chg="mod">
          <ac:chgData name="Joers, Eileen (SGRE ON CRO NE&amp;ME PR PRS)" userId="2a9636a2-0c0f-4301-84ec-53eb47ec84b7" providerId="ADAL" clId="{25B207D5-B006-49DC-9554-8E353CEDCAB8}" dt="2021-01-30T12:11:13.596" v="13384" actId="20577"/>
          <ac:spMkLst>
            <pc:docMk/>
            <pc:sldMk cId="3802716708" sldId="381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25B207D5-B006-49DC-9554-8E353CEDCAB8}" dt="2021-01-30T12:11:17.126" v="13386" actId="478"/>
          <ac:spMkLst>
            <pc:docMk/>
            <pc:sldMk cId="3802716708" sldId="381"/>
            <ac:spMk id="8" creationId="{924EE715-8C57-4B53-BC2F-C65116F09CE7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59:51.077" v="17525" actId="14100"/>
          <ac:spMkLst>
            <pc:docMk/>
            <pc:sldMk cId="3802716708" sldId="381"/>
            <ac:spMk id="12" creationId="{9C004C00-6F61-43C6-B0FA-CE07BA055C14}"/>
          </ac:spMkLst>
        </pc:spChg>
        <pc:spChg chg="add del mod ord">
          <ac:chgData name="Joers, Eileen (SGRE ON CRO NE&amp;ME PR PRS)" userId="2a9636a2-0c0f-4301-84ec-53eb47ec84b7" providerId="ADAL" clId="{25B207D5-B006-49DC-9554-8E353CEDCAB8}" dt="2021-01-30T12:13:05.940" v="13417" actId="478"/>
          <ac:spMkLst>
            <pc:docMk/>
            <pc:sldMk cId="3802716708" sldId="381"/>
            <ac:spMk id="14" creationId="{9C48DCB7-A7DC-49BF-BDC3-E38EF48FDAFF}"/>
          </ac:spMkLst>
        </pc:spChg>
        <pc:spChg chg="add mod ord">
          <ac:chgData name="Joers, Eileen (SGRE ON CRO NE&amp;ME PR PRS)" userId="2a9636a2-0c0f-4301-84ec-53eb47ec84b7" providerId="ADAL" clId="{25B207D5-B006-49DC-9554-8E353CEDCAB8}" dt="2021-02-06T13:58:57.846" v="17492" actId="1076"/>
          <ac:spMkLst>
            <pc:docMk/>
            <pc:sldMk cId="3802716708" sldId="381"/>
            <ac:spMk id="16" creationId="{22498994-F442-40CF-8D0F-BE5C9E1174F6}"/>
          </ac:spMkLst>
        </pc:spChg>
        <pc:picChg chg="del">
          <ac:chgData name="Joers, Eileen (SGRE ON CRO NE&amp;ME PR PRS)" userId="2a9636a2-0c0f-4301-84ec-53eb47ec84b7" providerId="ADAL" clId="{25B207D5-B006-49DC-9554-8E353CEDCAB8}" dt="2021-01-30T12:11:15.646" v="13385" actId="478"/>
          <ac:picMkLst>
            <pc:docMk/>
            <pc:sldMk cId="3802716708" sldId="381"/>
            <ac:picMk id="9" creationId="{14DD6B08-B8C2-4F28-90D3-C35B8E7B41C3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30T12:12:00.217" v="13398"/>
          <ac:picMkLst>
            <pc:docMk/>
            <pc:sldMk cId="3802716708" sldId="381"/>
            <ac:picMk id="12" creationId="{E4B50DD9-7469-4D1D-B95D-94F0396CA45C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3T11:40:59.678" v="15074" actId="1076"/>
          <ac:picMkLst>
            <pc:docMk/>
            <pc:sldMk cId="3802716708" sldId="381"/>
            <ac:picMk id="15" creationId="{802AA772-AD11-4DBD-A678-AD267736A93E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30T12:13:04.715" v="13416" actId="478"/>
          <ac:picMkLst>
            <pc:docMk/>
            <pc:sldMk cId="3802716708" sldId="381"/>
            <ac:picMk id="17" creationId="{93D31A7F-2310-444F-87BF-9EFBFD0E9554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30T12:13:29.246" v="13428"/>
          <ac:picMkLst>
            <pc:docMk/>
            <pc:sldMk cId="3802716708" sldId="381"/>
            <ac:picMk id="18" creationId="{43C0B3D0-8722-4336-9DCE-14A99BA082EE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30T12:13:50.893" v="13435" actId="1076"/>
          <ac:picMkLst>
            <pc:docMk/>
            <pc:sldMk cId="3802716708" sldId="381"/>
            <ac:picMk id="19" creationId="{2A9763D4-6CD9-4AD2-ADF7-7E7090545E13}"/>
          </ac:picMkLst>
        </pc:picChg>
      </pc:sldChg>
      <pc:sldChg chg="addSp delSp modSp add">
        <pc:chgData name="Joers, Eileen (SGRE ON CRO NE&amp;ME PR PRS)" userId="2a9636a2-0c0f-4301-84ec-53eb47ec84b7" providerId="ADAL" clId="{25B207D5-B006-49DC-9554-8E353CEDCAB8}" dt="2021-02-06T13:57:16.745" v="17476" actId="1076"/>
        <pc:sldMkLst>
          <pc:docMk/>
          <pc:sldMk cId="2729557434" sldId="382"/>
        </pc:sldMkLst>
        <pc:spChg chg="add mod">
          <ac:chgData name="Joers, Eileen (SGRE ON CRO NE&amp;ME PR PRS)" userId="2a9636a2-0c0f-4301-84ec-53eb47ec84b7" providerId="ADAL" clId="{25B207D5-B006-49DC-9554-8E353CEDCAB8}" dt="2021-02-06T13:56:32.358" v="17442" actId="1076"/>
          <ac:spMkLst>
            <pc:docMk/>
            <pc:sldMk cId="2729557434" sldId="382"/>
            <ac:spMk id="14" creationId="{EE06A4E8-BE63-4887-9349-29832A444C6E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57:16.745" v="17476" actId="1076"/>
          <ac:spMkLst>
            <pc:docMk/>
            <pc:sldMk cId="2729557434" sldId="382"/>
            <ac:spMk id="15" creationId="{C4D8E238-DDB6-4CDD-BE35-FEC2A96AF64F}"/>
          </ac:spMkLst>
        </pc:spChg>
        <pc:spChg chg="del">
          <ac:chgData name="Joers, Eileen (SGRE ON CRO NE&amp;ME PR PRS)" userId="2a9636a2-0c0f-4301-84ec-53eb47ec84b7" providerId="ADAL" clId="{25B207D5-B006-49DC-9554-8E353CEDCAB8}" dt="2021-01-30T12:15:49.256" v="13455" actId="478"/>
          <ac:spMkLst>
            <pc:docMk/>
            <pc:sldMk cId="2729557434" sldId="382"/>
            <ac:spMk id="16" creationId="{22498994-F442-40CF-8D0F-BE5C9E1174F6}"/>
          </ac:spMkLst>
        </pc:spChg>
        <pc:picChg chg="add mod">
          <ac:chgData name="Joers, Eileen (SGRE ON CRO NE&amp;ME PR PRS)" userId="2a9636a2-0c0f-4301-84ec-53eb47ec84b7" providerId="ADAL" clId="{25B207D5-B006-49DC-9554-8E353CEDCAB8}" dt="2021-01-30T12:16:00.425" v="13459" actId="1076"/>
          <ac:picMkLst>
            <pc:docMk/>
            <pc:sldMk cId="2729557434" sldId="382"/>
            <ac:picMk id="12" creationId="{A1234A2D-A70A-4F91-BD9A-B364B707EBF8}"/>
          </ac:picMkLst>
        </pc:picChg>
        <pc:picChg chg="del">
          <ac:chgData name="Joers, Eileen (SGRE ON CRO NE&amp;ME PR PRS)" userId="2a9636a2-0c0f-4301-84ec-53eb47ec84b7" providerId="ADAL" clId="{25B207D5-B006-49DC-9554-8E353CEDCAB8}" dt="2021-01-30T12:14:50.492" v="13442" actId="478"/>
          <ac:picMkLst>
            <pc:docMk/>
            <pc:sldMk cId="2729557434" sldId="382"/>
            <ac:picMk id="15" creationId="{802AA772-AD11-4DBD-A678-AD267736A93E}"/>
          </ac:picMkLst>
        </pc:picChg>
        <pc:picChg chg="del">
          <ac:chgData name="Joers, Eileen (SGRE ON CRO NE&amp;ME PR PRS)" userId="2a9636a2-0c0f-4301-84ec-53eb47ec84b7" providerId="ADAL" clId="{25B207D5-B006-49DC-9554-8E353CEDCAB8}" dt="2021-01-30T12:14:50.051" v="13441" actId="478"/>
          <ac:picMkLst>
            <pc:docMk/>
            <pc:sldMk cId="2729557434" sldId="382"/>
            <ac:picMk id="19" creationId="{2A9763D4-6CD9-4AD2-ADF7-7E7090545E13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30T12:16:07.570" v="13461" actId="1076"/>
          <ac:picMkLst>
            <pc:docMk/>
            <pc:sldMk cId="2729557434" sldId="382"/>
            <ac:picMk id="1026" creationId="{D5EFE1DE-F080-4EC8-93E3-D5CA7D6FD214}"/>
          </ac:picMkLst>
        </pc:picChg>
      </pc:sldChg>
      <pc:sldChg chg="addSp delSp modSp add">
        <pc:chgData name="Joers, Eileen (SGRE ON CRO NE&amp;ME PR PRS)" userId="2a9636a2-0c0f-4301-84ec-53eb47ec84b7" providerId="ADAL" clId="{25B207D5-B006-49DC-9554-8E353CEDCAB8}" dt="2021-02-06T14:03:21.262" v="17577" actId="14100"/>
        <pc:sldMkLst>
          <pc:docMk/>
          <pc:sldMk cId="1112106357" sldId="383"/>
        </pc:sldMkLst>
        <pc:spChg chg="del">
          <ac:chgData name="Joers, Eileen (SGRE ON CRO NE&amp;ME PR PRS)" userId="2a9636a2-0c0f-4301-84ec-53eb47ec84b7" providerId="ADAL" clId="{25B207D5-B006-49DC-9554-8E353CEDCAB8}" dt="2021-01-30T12:16:58.964" v="13467" actId="478"/>
          <ac:spMkLst>
            <pc:docMk/>
            <pc:sldMk cId="1112106357" sldId="383"/>
            <ac:spMk id="14" creationId="{EE06A4E8-BE63-4887-9349-29832A444C6E}"/>
          </ac:spMkLst>
        </pc:spChg>
        <pc:spChg chg="add del mod">
          <ac:chgData name="Joers, Eileen (SGRE ON CRO NE&amp;ME PR PRS)" userId="2a9636a2-0c0f-4301-84ec-53eb47ec84b7" providerId="ADAL" clId="{25B207D5-B006-49DC-9554-8E353CEDCAB8}" dt="2021-01-30T12:17:26.803" v="13477" actId="478"/>
          <ac:spMkLst>
            <pc:docMk/>
            <pc:sldMk cId="1112106357" sldId="383"/>
            <ac:spMk id="16" creationId="{3D29AF9C-9513-479D-B245-F8B428EF1082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58:29.610" v="17480" actId="1076"/>
          <ac:spMkLst>
            <pc:docMk/>
            <pc:sldMk cId="1112106357" sldId="383"/>
            <ac:spMk id="18" creationId="{F029FB61-842D-437E-9A63-CDFA6F990297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4:03:21.262" v="17577" actId="14100"/>
          <ac:spMkLst>
            <pc:docMk/>
            <pc:sldMk cId="1112106357" sldId="383"/>
            <ac:spMk id="20" creationId="{635F1FC2-7894-4ACE-B02A-5458BCA911FF}"/>
          </ac:spMkLst>
        </pc:spChg>
        <pc:picChg chg="del">
          <ac:chgData name="Joers, Eileen (SGRE ON CRO NE&amp;ME PR PRS)" userId="2a9636a2-0c0f-4301-84ec-53eb47ec84b7" providerId="ADAL" clId="{25B207D5-B006-49DC-9554-8E353CEDCAB8}" dt="2021-01-30T12:16:57.653" v="13466" actId="478"/>
          <ac:picMkLst>
            <pc:docMk/>
            <pc:sldMk cId="1112106357" sldId="383"/>
            <ac:picMk id="12" creationId="{A1234A2D-A70A-4F91-BD9A-B364B707EBF8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1-30T12:17:27.811" v="13478" actId="478"/>
          <ac:picMkLst>
            <pc:docMk/>
            <pc:sldMk cId="1112106357" sldId="383"/>
            <ac:picMk id="15" creationId="{B032F39D-97AF-4AF3-9ACE-5354882AD918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30T12:17:45.686" v="13485" actId="14100"/>
          <ac:picMkLst>
            <pc:docMk/>
            <pc:sldMk cId="1112106357" sldId="383"/>
            <ac:picMk id="17" creationId="{FAAA9D7A-F303-42F1-BBEC-7D74C0B2F8C2}"/>
          </ac:picMkLst>
        </pc:picChg>
        <pc:picChg chg="add mod">
          <ac:chgData name="Joers, Eileen (SGRE ON CRO NE&amp;ME PR PRS)" userId="2a9636a2-0c0f-4301-84ec-53eb47ec84b7" providerId="ADAL" clId="{25B207D5-B006-49DC-9554-8E353CEDCAB8}" dt="2021-01-30T12:17:50.266" v="13487" actId="14100"/>
          <ac:picMkLst>
            <pc:docMk/>
            <pc:sldMk cId="1112106357" sldId="383"/>
            <ac:picMk id="19" creationId="{CC907D99-93E3-4B56-8CF0-758CD5941C3B}"/>
          </ac:picMkLst>
        </pc:picChg>
        <pc:picChg chg="del">
          <ac:chgData name="Joers, Eileen (SGRE ON CRO NE&amp;ME PR PRS)" userId="2a9636a2-0c0f-4301-84ec-53eb47ec84b7" providerId="ADAL" clId="{25B207D5-B006-49DC-9554-8E353CEDCAB8}" dt="2021-01-30T12:16:57.147" v="13465" actId="478"/>
          <ac:picMkLst>
            <pc:docMk/>
            <pc:sldMk cId="1112106357" sldId="383"/>
            <ac:picMk id="1026" creationId="{D5EFE1DE-F080-4EC8-93E3-D5CA7D6FD214}"/>
          </ac:picMkLst>
        </pc:picChg>
      </pc:sldChg>
      <pc:sldChg chg="addSp delSp modSp add mod setBg modNotesTx">
        <pc:chgData name="Joers, Eileen (SGRE ON CRO NE&amp;ME PR PRS)" userId="2a9636a2-0c0f-4301-84ec-53eb47ec84b7" providerId="ADAL" clId="{25B207D5-B006-49DC-9554-8E353CEDCAB8}" dt="2021-02-25T12:14:39.600" v="21536" actId="1076"/>
        <pc:sldMkLst>
          <pc:docMk/>
          <pc:sldMk cId="3386167918" sldId="384"/>
        </pc:sldMkLst>
        <pc:spChg chg="mo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3" creationId="{EE663FD7-BF9B-4B2D-BE90-FF65E49E942C}"/>
          </ac:spMkLst>
        </pc:spChg>
        <pc:spChg chg="del mod">
          <ac:chgData name="Joers, Eileen (SGRE ON CRO NE&amp;ME PR PRS)" userId="2a9636a2-0c0f-4301-84ec-53eb47ec84b7" providerId="ADAL" clId="{25B207D5-B006-49DC-9554-8E353CEDCAB8}" dt="2021-02-13T09:42:07.850" v="18539" actId="478"/>
          <ac:spMkLst>
            <pc:docMk/>
            <pc:sldMk cId="3386167918" sldId="384"/>
            <ac:spMk id="6" creationId="{2AA03650-88FD-431E-A1E4-852B92C3E7C3}"/>
          </ac:spMkLst>
        </pc:spChg>
        <pc:spChg chg="del">
          <ac:chgData name="Joers, Eileen (SGRE ON CRO NE&amp;ME PR PRS)" userId="2a9636a2-0c0f-4301-84ec-53eb47ec84b7" providerId="ADAL" clId="{25B207D5-B006-49DC-9554-8E353CEDCAB8}" dt="2021-02-13T09:42:08.784" v="18540" actId="478"/>
          <ac:spMkLst>
            <pc:docMk/>
            <pc:sldMk cId="3386167918" sldId="384"/>
            <ac:spMk id="8" creationId="{6F982603-2D66-4B6A-9103-DE3CB32B014A}"/>
          </ac:spMkLst>
        </pc:spChg>
        <pc:spChg chg="mod ord">
          <ac:chgData name="Joers, Eileen (SGRE ON CRO NE&amp;ME PR PRS)" userId="2a9636a2-0c0f-4301-84ec-53eb47ec84b7" providerId="ADAL" clId="{25B207D5-B006-49DC-9554-8E353CEDCAB8}" dt="2021-02-25T12:14:07.958" v="21524" actId="403"/>
          <ac:spMkLst>
            <pc:docMk/>
            <pc:sldMk cId="3386167918" sldId="384"/>
            <ac:spMk id="13" creationId="{A20D82E8-EB48-43FF-83BA-F6CC61F0AD8F}"/>
          </ac:spMkLst>
        </pc:spChg>
        <pc:spChg chg="del">
          <ac:chgData name="Joers, Eileen (SGRE ON CRO NE&amp;ME PR PRS)" userId="2a9636a2-0c0f-4301-84ec-53eb47ec84b7" providerId="ADAL" clId="{25B207D5-B006-49DC-9554-8E353CEDCAB8}" dt="2021-02-06T11:15:38.405" v="15214" actId="478"/>
          <ac:spMkLst>
            <pc:docMk/>
            <pc:sldMk cId="3386167918" sldId="384"/>
            <ac:spMk id="16" creationId="{D098031D-ECC9-4595-9483-BCB1CAD698F5}"/>
          </ac:spMkLst>
        </pc:spChg>
        <pc:spChg chg="del">
          <ac:chgData name="Joers, Eileen (SGRE ON CRO NE&amp;ME PR PRS)" userId="2a9636a2-0c0f-4301-84ec-53eb47ec84b7" providerId="ADAL" clId="{25B207D5-B006-49DC-9554-8E353CEDCAB8}" dt="2021-02-06T11:15:39.367" v="15215" actId="478"/>
          <ac:spMkLst>
            <pc:docMk/>
            <pc:sldMk cId="3386167918" sldId="384"/>
            <ac:spMk id="17" creationId="{3FAB19CC-F42F-4056-8649-94D022C1E7DE}"/>
          </ac:spMkLst>
        </pc:spChg>
        <pc:spChg chg="mod">
          <ac:chgData name="Joers, Eileen (SGRE ON CRO NE&amp;ME PR PRS)" userId="2a9636a2-0c0f-4301-84ec-53eb47ec84b7" providerId="ADAL" clId="{25B207D5-B006-49DC-9554-8E353CEDCAB8}" dt="2021-02-25T12:14:39.600" v="21536" actId="1076"/>
          <ac:spMkLst>
            <pc:docMk/>
            <pc:sldMk cId="3386167918" sldId="384"/>
            <ac:spMk id="18" creationId="{7ECD27B9-6F33-4002-9B80-4A6E7F5D72F7}"/>
          </ac:spMkLst>
        </pc:spChg>
        <pc:spChg chg="add mo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20" creationId="{26E9045D-6B5C-456D-8002-8C95CFFF65B6}"/>
          </ac:spMkLst>
        </pc:spChg>
        <pc:spChg chg="mod or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25" creationId="{1798AD85-75B7-4196-86F6-AD72A626E85B}"/>
          </ac:spMkLst>
        </pc:spChg>
        <pc:spChg chg="mod or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26" creationId="{CE812E71-58EE-48BB-BB49-F6CB25938998}"/>
          </ac:spMkLst>
        </pc:spChg>
        <pc:spChg chg="mod ord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27" creationId="{5E384C85-F69C-4E2E-B93A-532C765B5DF7}"/>
          </ac:spMkLst>
        </pc:spChg>
        <pc:spChg chg="add del">
          <ac:chgData name="Joers, Eileen (SGRE ON CRO NE&amp;ME PR PRS)" userId="2a9636a2-0c0f-4301-84ec-53eb47ec84b7" providerId="ADAL" clId="{25B207D5-B006-49DC-9554-8E353CEDCAB8}" dt="2021-02-13T09:42:16.860" v="18543" actId="26606"/>
          <ac:spMkLst>
            <pc:docMk/>
            <pc:sldMk cId="3386167918" sldId="384"/>
            <ac:spMk id="79" creationId="{114C78B5-EC6B-4A39-8860-705100867457}"/>
          </ac:spMkLst>
        </pc:spChg>
        <pc:grpChg chg="add del">
          <ac:chgData name="Joers, Eileen (SGRE ON CRO NE&amp;ME PR PRS)" userId="2a9636a2-0c0f-4301-84ec-53eb47ec84b7" providerId="ADAL" clId="{25B207D5-B006-49DC-9554-8E353CEDCAB8}" dt="2021-02-13T09:42:16.860" v="18543" actId="26606"/>
          <ac:grpSpMkLst>
            <pc:docMk/>
            <pc:sldMk cId="3386167918" sldId="384"/>
            <ac:grpSpMk id="81" creationId="{A50943B0-FDF7-4C2C-B784-9208C945A8C3}"/>
          </ac:grpSpMkLst>
        </pc:grpChg>
        <pc:picChg chg="ord">
          <ac:chgData name="Joers, Eileen (SGRE ON CRO NE&amp;ME PR PRS)" userId="2a9636a2-0c0f-4301-84ec-53eb47ec84b7" providerId="ADAL" clId="{25B207D5-B006-49DC-9554-8E353CEDCAB8}" dt="2021-02-13T09:42:16.860" v="18543" actId="26606"/>
          <ac:picMkLst>
            <pc:docMk/>
            <pc:sldMk cId="3386167918" sldId="384"/>
            <ac:picMk id="5" creationId="{4D4C1A7A-F783-4D30-9D9A-3A53968893AC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13T09:42:16.860" v="18543" actId="26606"/>
          <ac:picMkLst>
            <pc:docMk/>
            <pc:sldMk cId="3386167918" sldId="384"/>
            <ac:picMk id="17" creationId="{84B6EEB7-8E52-480C-8476-A6ED3697A065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1:15:36.825" v="15213" actId="478"/>
          <ac:picMkLst>
            <pc:docMk/>
            <pc:sldMk cId="3386167918" sldId="384"/>
            <ac:picMk id="20" creationId="{C8D7E670-954F-4316-8B7D-48AA622B4E7E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1:15:36.408" v="15212" actId="478"/>
          <ac:picMkLst>
            <pc:docMk/>
            <pc:sldMk cId="3386167918" sldId="384"/>
            <ac:picMk id="21" creationId="{994F1F9D-CAB3-4C0F-B327-848D17A0D3A7}"/>
          </ac:picMkLst>
        </pc:picChg>
        <pc:picChg chg="del mod">
          <ac:chgData name="Joers, Eileen (SGRE ON CRO NE&amp;ME PR PRS)" userId="2a9636a2-0c0f-4301-84ec-53eb47ec84b7" providerId="ADAL" clId="{25B207D5-B006-49DC-9554-8E353CEDCAB8}" dt="2021-02-13T09:42:06.607" v="18538" actId="478"/>
          <ac:picMkLst>
            <pc:docMk/>
            <pc:sldMk cId="3386167918" sldId="384"/>
            <ac:picMk id="1026" creationId="{09B6C4BB-DF09-4958-B36E-250DB2CCE950}"/>
          </ac:picMkLst>
        </pc:picChg>
        <pc:picChg chg="mod ord">
          <ac:chgData name="Joers, Eileen (SGRE ON CRO NE&amp;ME PR PRS)" userId="2a9636a2-0c0f-4301-84ec-53eb47ec84b7" providerId="ADAL" clId="{25B207D5-B006-49DC-9554-8E353CEDCAB8}" dt="2021-02-13T09:42:16.860" v="18543" actId="26606"/>
          <ac:picMkLst>
            <pc:docMk/>
            <pc:sldMk cId="3386167918" sldId="384"/>
            <ac:picMk id="1032" creationId="{04ABBF72-0B26-4638-911D-A55CFF080C6C}"/>
          </ac:picMkLst>
        </pc:picChg>
        <pc:picChg chg="mod ord">
          <ac:chgData name="Joers, Eileen (SGRE ON CRO NE&amp;ME PR PRS)" userId="2a9636a2-0c0f-4301-84ec-53eb47ec84b7" providerId="ADAL" clId="{25B207D5-B006-49DC-9554-8E353CEDCAB8}" dt="2021-02-13T09:42:16.860" v="18543" actId="26606"/>
          <ac:picMkLst>
            <pc:docMk/>
            <pc:sldMk cId="3386167918" sldId="384"/>
            <ac:picMk id="1034" creationId="{1B0901B8-77DF-4141-A792-0E84BE1967E1}"/>
          </ac:picMkLst>
        </pc:picChg>
      </pc:sldChg>
      <pc:sldChg chg="addSp delSp modSp add ord modNotesTx">
        <pc:chgData name="Joers, Eileen (SGRE ON CRO NE&amp;ME PR PRS)" userId="2a9636a2-0c0f-4301-84ec-53eb47ec84b7" providerId="ADAL" clId="{25B207D5-B006-49DC-9554-8E353CEDCAB8}" dt="2021-02-06T13:31:57.159" v="16844" actId="1076"/>
        <pc:sldMkLst>
          <pc:docMk/>
          <pc:sldMk cId="4068103544" sldId="385"/>
        </pc:sldMkLst>
        <pc:spChg chg="add mod">
          <ac:chgData name="Joers, Eileen (SGRE ON CRO NE&amp;ME PR PRS)" userId="2a9636a2-0c0f-4301-84ec-53eb47ec84b7" providerId="ADAL" clId="{25B207D5-B006-49DC-9554-8E353CEDCAB8}" dt="2021-02-06T13:31:52.900" v="16842" actId="1076"/>
          <ac:spMkLst>
            <pc:docMk/>
            <pc:sldMk cId="4068103544" sldId="385"/>
            <ac:spMk id="24" creationId="{AEE45DDF-8343-4887-9F3E-F4737CB47460}"/>
          </ac:spMkLst>
        </pc:spChg>
        <pc:spChg chg="add mod">
          <ac:chgData name="Joers, Eileen (SGRE ON CRO NE&amp;ME PR PRS)" userId="2a9636a2-0c0f-4301-84ec-53eb47ec84b7" providerId="ADAL" clId="{25B207D5-B006-49DC-9554-8E353CEDCAB8}" dt="2021-02-06T13:31:57.159" v="16844" actId="1076"/>
          <ac:spMkLst>
            <pc:docMk/>
            <pc:sldMk cId="4068103544" sldId="385"/>
            <ac:spMk id="25" creationId="{C21CACE5-7A06-44E6-B4B3-EDB79EB7DCA1}"/>
          </ac:spMkLst>
        </pc:spChg>
        <pc:picChg chg="mod">
          <ac:chgData name="Joers, Eileen (SGRE ON CRO NE&amp;ME PR PRS)" userId="2a9636a2-0c0f-4301-84ec-53eb47ec84b7" providerId="ADAL" clId="{25B207D5-B006-49DC-9554-8E353CEDCAB8}" dt="2021-02-06T13:19:38.497" v="16697" actId="1076"/>
          <ac:picMkLst>
            <pc:docMk/>
            <pc:sldMk cId="4068103544" sldId="385"/>
            <ac:picMk id="8" creationId="{254EFF6C-0C4F-473D-A8E9-BB1138C40703}"/>
          </ac:picMkLst>
        </pc:picChg>
        <pc:picChg chg="del mod modCrop">
          <ac:chgData name="Joers, Eileen (SGRE ON CRO NE&amp;ME PR PRS)" userId="2a9636a2-0c0f-4301-84ec-53eb47ec84b7" providerId="ADAL" clId="{25B207D5-B006-49DC-9554-8E353CEDCAB8}" dt="2021-02-06T13:19:19.769" v="16687"/>
          <ac:picMkLst>
            <pc:docMk/>
            <pc:sldMk cId="4068103544" sldId="385"/>
            <ac:picMk id="15" creationId="{C1972BB6-5E3D-46E8-9D85-AA8859FE66AB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18:35.518" v="16672" actId="478"/>
          <ac:picMkLst>
            <pc:docMk/>
            <pc:sldMk cId="4068103544" sldId="385"/>
            <ac:picMk id="16" creationId="{B8E2A617-51E0-4420-BA27-04962C9A8039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18:36.522" v="16674" actId="478"/>
          <ac:picMkLst>
            <pc:docMk/>
            <pc:sldMk cId="4068103544" sldId="385"/>
            <ac:picMk id="17" creationId="{360F3FFA-0733-4A10-9C5C-6522AFFE52B4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18:35.943" v="16673" actId="478"/>
          <ac:picMkLst>
            <pc:docMk/>
            <pc:sldMk cId="4068103544" sldId="385"/>
            <ac:picMk id="18" creationId="{DB6F51C3-C87B-48AB-8074-ADB032BFBCE9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18:37.757" v="16676" actId="478"/>
          <ac:picMkLst>
            <pc:docMk/>
            <pc:sldMk cId="4068103544" sldId="385"/>
            <ac:picMk id="20" creationId="{3BA4D662-6804-4DF9-A05D-44DBC8C818BD}"/>
          </ac:picMkLst>
        </pc:picChg>
        <pc:picChg chg="del mod">
          <ac:chgData name="Joers, Eileen (SGRE ON CRO NE&amp;ME PR PRS)" userId="2a9636a2-0c0f-4301-84ec-53eb47ec84b7" providerId="ADAL" clId="{25B207D5-B006-49DC-9554-8E353CEDCAB8}" dt="2021-02-06T13:19:40.690" v="16698" actId="478"/>
          <ac:picMkLst>
            <pc:docMk/>
            <pc:sldMk cId="4068103544" sldId="385"/>
            <ac:picMk id="21" creationId="{953D9C05-7B36-4DA7-ACDA-9A6DD9A1E0E6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19:08.211" v="16682" actId="478"/>
          <ac:picMkLst>
            <pc:docMk/>
            <pc:sldMk cId="4068103544" sldId="385"/>
            <ac:picMk id="22" creationId="{CFECDD0B-10F2-49BE-8804-1423B422EA30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19:31.469" v="16694" actId="14100"/>
          <ac:picMkLst>
            <pc:docMk/>
            <pc:sldMk cId="4068103544" sldId="385"/>
            <ac:picMk id="23" creationId="{A1C378F5-8A30-4CE8-92CA-41017162193E}"/>
          </ac:picMkLst>
        </pc:picChg>
      </pc:sldChg>
      <pc:sldChg chg="addSp delSp modSp add modNotesTx">
        <pc:chgData name="Joers, Eileen (SGRE ON CRO NE&amp;ME PR PRS)" userId="2a9636a2-0c0f-4301-84ec-53eb47ec84b7" providerId="ADAL" clId="{25B207D5-B006-49DC-9554-8E353CEDCAB8}" dt="2021-02-17T10:35:59.781" v="21075" actId="1036"/>
        <pc:sldMkLst>
          <pc:docMk/>
          <pc:sldMk cId="1283391938" sldId="386"/>
        </pc:sldMkLst>
        <pc:spChg chg="add del mod">
          <ac:chgData name="Joers, Eileen (SGRE ON CRO NE&amp;ME PR PRS)" userId="2a9636a2-0c0f-4301-84ec-53eb47ec84b7" providerId="ADAL" clId="{25B207D5-B006-49DC-9554-8E353CEDCAB8}" dt="2021-02-06T13:28:45.610" v="16753" actId="478"/>
          <ac:spMkLst>
            <pc:docMk/>
            <pc:sldMk cId="1283391938" sldId="386"/>
            <ac:spMk id="8" creationId="{03355CC6-AE5D-4E69-9E16-64F6B1987FA5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30:57.286" v="16806" actId="1076"/>
          <ac:spMkLst>
            <pc:docMk/>
            <pc:sldMk cId="1283391938" sldId="386"/>
            <ac:spMk id="20" creationId="{45B20C9F-EEC3-45F0-B98C-AA40EA495F4A}"/>
          </ac:spMkLst>
        </pc:spChg>
        <pc:spChg chg="mod ord">
          <ac:chgData name="Joers, Eileen (SGRE ON CRO NE&amp;ME PR PRS)" userId="2a9636a2-0c0f-4301-84ec-53eb47ec84b7" providerId="ADAL" clId="{25B207D5-B006-49DC-9554-8E353CEDCAB8}" dt="2021-02-06T13:29:34.529" v="16795" actId="1076"/>
          <ac:spMkLst>
            <pc:docMk/>
            <pc:sldMk cId="1283391938" sldId="386"/>
            <ac:spMk id="25" creationId="{C254C948-BE7E-48FE-ACC2-293882396B23}"/>
          </ac:spMkLst>
        </pc:spChg>
        <pc:spChg chg="del">
          <ac:chgData name="Joers, Eileen (SGRE ON CRO NE&amp;ME PR PRS)" userId="2a9636a2-0c0f-4301-84ec-53eb47ec84b7" providerId="ADAL" clId="{25B207D5-B006-49DC-9554-8E353CEDCAB8}" dt="2021-02-06T13:25:43.841" v="16743" actId="478"/>
          <ac:spMkLst>
            <pc:docMk/>
            <pc:sldMk cId="1283391938" sldId="386"/>
            <ac:spMk id="28" creationId="{267CEF54-E417-4923-A5ED-3C8BC10A11FA}"/>
          </ac:spMkLst>
        </pc:spChg>
        <pc:picChg chg="mod">
          <ac:chgData name="Joers, Eileen (SGRE ON CRO NE&amp;ME PR PRS)" userId="2a9636a2-0c0f-4301-84ec-53eb47ec84b7" providerId="ADAL" clId="{25B207D5-B006-49DC-9554-8E353CEDCAB8}" dt="2021-02-17T10:35:59.781" v="21075" actId="1036"/>
          <ac:picMkLst>
            <pc:docMk/>
            <pc:sldMk cId="1283391938" sldId="386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25B207D5-B006-49DC-9554-8E353CEDCAB8}" dt="2021-02-06T13:30:59.383" v="16807" actId="166"/>
          <ac:picMkLst>
            <pc:docMk/>
            <pc:sldMk cId="1283391938" sldId="386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30:36.631" v="16799" actId="14100"/>
          <ac:picMkLst>
            <pc:docMk/>
            <pc:sldMk cId="1283391938" sldId="386"/>
            <ac:picMk id="11" creationId="{45771E1D-AA7D-4100-85BC-652B7DFA3235}"/>
          </ac:picMkLst>
        </pc:picChg>
        <pc:picChg chg="add mod">
          <ac:chgData name="Joers, Eileen (SGRE ON CRO NE&amp;ME PR PRS)" userId="2a9636a2-0c0f-4301-84ec-53eb47ec84b7" providerId="ADAL" clId="{25B207D5-B006-49DC-9554-8E353CEDCAB8}" dt="2021-02-06T13:29:29.681" v="16794" actId="1076"/>
          <ac:picMkLst>
            <pc:docMk/>
            <pc:sldMk cId="1283391938" sldId="386"/>
            <ac:picMk id="18" creationId="{CBDEF910-377B-4B63-85F5-992D54BC722E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28:23.277" v="16745" actId="478"/>
          <ac:picMkLst>
            <pc:docMk/>
            <pc:sldMk cId="1283391938" sldId="386"/>
            <ac:picMk id="21" creationId="{B45C7D7B-D12B-430F-9BBE-8AE7DF802A3C}"/>
          </ac:picMkLst>
        </pc:picChg>
        <pc:picChg chg="del">
          <ac:chgData name="Joers, Eileen (SGRE ON CRO NE&amp;ME PR PRS)" userId="2a9636a2-0c0f-4301-84ec-53eb47ec84b7" providerId="ADAL" clId="{25B207D5-B006-49DC-9554-8E353CEDCAB8}" dt="2021-02-06T13:28:21.897" v="16744" actId="478"/>
          <ac:picMkLst>
            <pc:docMk/>
            <pc:sldMk cId="1283391938" sldId="386"/>
            <ac:picMk id="24" creationId="{0A4F291E-252E-4E32-97BA-B5A9E825C55C}"/>
          </ac:picMkLst>
        </pc:picChg>
        <pc:picChg chg="add del mod">
          <ac:chgData name="Joers, Eileen (SGRE ON CRO NE&amp;ME PR PRS)" userId="2a9636a2-0c0f-4301-84ec-53eb47ec84b7" providerId="ADAL" clId="{25B207D5-B006-49DC-9554-8E353CEDCAB8}" dt="2021-02-06T13:28:43.143" v="16752"/>
          <ac:picMkLst>
            <pc:docMk/>
            <pc:sldMk cId="1283391938" sldId="386"/>
            <ac:picMk id="1026" creationId="{AFAB0A64-2726-48E8-8520-5B12EDAD38E4}"/>
          </ac:picMkLst>
        </pc:picChg>
      </pc:sldChg>
      <pc:sldChg chg="addSp delSp modSp add">
        <pc:chgData name="Joers, Eileen (SGRE ON CRO NE&amp;ME PR PRS)" userId="2a9636a2-0c0f-4301-84ec-53eb47ec84b7" providerId="ADAL" clId="{25B207D5-B006-49DC-9554-8E353CEDCAB8}" dt="2021-02-23T14:27:21.003" v="21294" actId="1076"/>
        <pc:sldMkLst>
          <pc:docMk/>
          <pc:sldMk cId="1036773406" sldId="387"/>
        </pc:sldMkLst>
        <pc:spChg chg="add mod">
          <ac:chgData name="Joers, Eileen (SGRE ON CRO NE&amp;ME PR PRS)" userId="2a9636a2-0c0f-4301-84ec-53eb47ec84b7" providerId="ADAL" clId="{25B207D5-B006-49DC-9554-8E353CEDCAB8}" dt="2021-02-23T14:27:17.074" v="21293" actId="1076"/>
          <ac:spMkLst>
            <pc:docMk/>
            <pc:sldMk cId="1036773406" sldId="387"/>
            <ac:spMk id="24" creationId="{B32A9123-D00C-451B-9084-227D5C1C17C0}"/>
          </ac:spMkLst>
        </pc:spChg>
        <pc:spChg chg="mod">
          <ac:chgData name="Joers, Eileen (SGRE ON CRO NE&amp;ME PR PRS)" userId="2a9636a2-0c0f-4301-84ec-53eb47ec84b7" providerId="ADAL" clId="{25B207D5-B006-49DC-9554-8E353CEDCAB8}" dt="2021-02-23T14:27:12.569" v="21292" actId="1076"/>
          <ac:spMkLst>
            <pc:docMk/>
            <pc:sldMk cId="1036773406" sldId="387"/>
            <ac:spMk id="26" creationId="{B85260C8-515D-4445-9BEB-5B5E9EB0E359}"/>
          </ac:spMkLst>
        </pc:spChg>
        <pc:spChg chg="del mod">
          <ac:chgData name="Joers, Eileen (SGRE ON CRO NE&amp;ME PR PRS)" userId="2a9636a2-0c0f-4301-84ec-53eb47ec84b7" providerId="ADAL" clId="{25B207D5-B006-49DC-9554-8E353CEDCAB8}" dt="2021-02-23T14:26:22.156" v="21277" actId="478"/>
          <ac:spMkLst>
            <pc:docMk/>
            <pc:sldMk cId="1036773406" sldId="387"/>
            <ac:spMk id="27" creationId="{109D07A2-F3E4-42AA-83D8-281911BFF724}"/>
          </ac:spMkLst>
        </pc:spChg>
        <pc:spChg chg="mod">
          <ac:chgData name="Joers, Eileen (SGRE ON CRO NE&amp;ME PR PRS)" userId="2a9636a2-0c0f-4301-84ec-53eb47ec84b7" providerId="ADAL" clId="{25B207D5-B006-49DC-9554-8E353CEDCAB8}" dt="2021-02-23T14:27:21.003" v="21294" actId="1076"/>
          <ac:spMkLst>
            <pc:docMk/>
            <pc:sldMk cId="1036773406" sldId="387"/>
            <ac:spMk id="28" creationId="{F5E14FA4-A0E8-4CB2-BDB1-407D77016FC9}"/>
          </ac:spMkLst>
        </pc:spChg>
        <pc:picChg chg="add del mod modCrop">
          <ac:chgData name="Joers, Eileen (SGRE ON CRO NE&amp;ME PR PRS)" userId="2a9636a2-0c0f-4301-84ec-53eb47ec84b7" providerId="ADAL" clId="{25B207D5-B006-49DC-9554-8E353CEDCAB8}" dt="2021-02-23T14:23:06.345" v="21248"/>
          <ac:picMkLst>
            <pc:docMk/>
            <pc:sldMk cId="1036773406" sldId="387"/>
            <ac:picMk id="8" creationId="{5934705A-4363-4562-A4B1-30A54DCCEB58}"/>
          </ac:picMkLst>
        </pc:picChg>
        <pc:picChg chg="del">
          <ac:chgData name="Joers, Eileen (SGRE ON CRO NE&amp;ME PR PRS)" userId="2a9636a2-0c0f-4301-84ec-53eb47ec84b7" providerId="ADAL" clId="{25B207D5-B006-49DC-9554-8E353CEDCAB8}" dt="2021-02-23T14:21:11.644" v="21238" actId="478"/>
          <ac:picMkLst>
            <pc:docMk/>
            <pc:sldMk cId="1036773406" sldId="387"/>
            <ac:picMk id="16" creationId="{B8E2A617-51E0-4420-BA27-04962C9A8039}"/>
          </ac:picMkLst>
        </pc:picChg>
        <pc:picChg chg="add del mod modCrop">
          <ac:chgData name="Joers, Eileen (SGRE ON CRO NE&amp;ME PR PRS)" userId="2a9636a2-0c0f-4301-84ec-53eb47ec84b7" providerId="ADAL" clId="{25B207D5-B006-49DC-9554-8E353CEDCAB8}" dt="2021-02-23T14:23:22.876" v="21253"/>
          <ac:picMkLst>
            <pc:docMk/>
            <pc:sldMk cId="1036773406" sldId="387"/>
            <ac:picMk id="17" creationId="{838E9646-9D76-4777-9275-23C4BFF4C711}"/>
          </ac:picMkLst>
        </pc:picChg>
        <pc:picChg chg="add del">
          <ac:chgData name="Joers, Eileen (SGRE ON CRO NE&amp;ME PR PRS)" userId="2a9636a2-0c0f-4301-84ec-53eb47ec84b7" providerId="ADAL" clId="{25B207D5-B006-49DC-9554-8E353CEDCAB8}" dt="2021-02-23T14:21:31.115" v="21242" actId="478"/>
          <ac:picMkLst>
            <pc:docMk/>
            <pc:sldMk cId="1036773406" sldId="387"/>
            <ac:picMk id="18" creationId="{2FF5DA2B-B83F-421C-B56E-3273A66ED0AD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23T14:27:09.625" v="21291" actId="1076"/>
          <ac:picMkLst>
            <pc:docMk/>
            <pc:sldMk cId="1036773406" sldId="387"/>
            <ac:picMk id="20" creationId="{38B135A4-0118-4B02-B366-7364257F9942}"/>
          </ac:picMkLst>
        </pc:picChg>
        <pc:picChg chg="del">
          <ac:chgData name="Joers, Eileen (SGRE ON CRO NE&amp;ME PR PRS)" userId="2a9636a2-0c0f-4301-84ec-53eb47ec84b7" providerId="ADAL" clId="{25B207D5-B006-49DC-9554-8E353CEDCAB8}" dt="2021-02-23T14:21:08.712" v="21236" actId="478"/>
          <ac:picMkLst>
            <pc:docMk/>
            <pc:sldMk cId="1036773406" sldId="387"/>
            <ac:picMk id="21" creationId="{953D9C05-7B36-4DA7-ACDA-9A6DD9A1E0E6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23T14:27:06.593" v="21290" actId="1076"/>
          <ac:picMkLst>
            <pc:docMk/>
            <pc:sldMk cId="1036773406" sldId="387"/>
            <ac:picMk id="22" creationId="{A5EF58D3-8F60-49D3-B4F2-1AD012F1D735}"/>
          </ac:picMkLst>
        </pc:picChg>
        <pc:picChg chg="add mod ord">
          <ac:chgData name="Joers, Eileen (SGRE ON CRO NE&amp;ME PR PRS)" userId="2a9636a2-0c0f-4301-84ec-53eb47ec84b7" providerId="ADAL" clId="{25B207D5-B006-49DC-9554-8E353CEDCAB8}" dt="2021-02-23T14:27:04.513" v="21289" actId="1076"/>
          <ac:picMkLst>
            <pc:docMk/>
            <pc:sldMk cId="1036773406" sldId="387"/>
            <ac:picMk id="23" creationId="{2A0E0B28-0C47-4A06-A014-C29F5378C782}"/>
          </ac:picMkLst>
        </pc:picChg>
        <pc:picChg chg="del">
          <ac:chgData name="Joers, Eileen (SGRE ON CRO NE&amp;ME PR PRS)" userId="2a9636a2-0c0f-4301-84ec-53eb47ec84b7" providerId="ADAL" clId="{25B207D5-B006-49DC-9554-8E353CEDCAB8}" dt="2021-02-23T14:21:10.028" v="21237" actId="478"/>
          <ac:picMkLst>
            <pc:docMk/>
            <pc:sldMk cId="1036773406" sldId="387"/>
            <ac:picMk id="25" creationId="{32975F74-41C1-42AA-A48E-016C38781D4A}"/>
          </ac:picMkLst>
        </pc:picChg>
      </pc:sldChg>
    </pc:docChg>
  </pc:docChgLst>
  <pc:docChgLst>
    <pc:chgData name="Joers, Eileen (SGRE ON CRO NE&amp;ME PR PRS)" userId="2a9636a2-0c0f-4301-84ec-53eb47ec84b7" providerId="ADAL" clId="{79EC3D56-B3BF-4DAF-B38B-29042BBB8152}"/>
    <pc:docChg chg="undo custSel addSld delSld modSld sldOrd">
      <pc:chgData name="Joers, Eileen (SGRE ON CRO NE&amp;ME PR PRS)" userId="2a9636a2-0c0f-4301-84ec-53eb47ec84b7" providerId="ADAL" clId="{79EC3D56-B3BF-4DAF-B38B-29042BBB8152}" dt="2020-12-11T17:45:49.582" v="2780" actId="207"/>
      <pc:docMkLst>
        <pc:docMk/>
      </pc:docMkLst>
      <pc:sldChg chg="modSp">
        <pc:chgData name="Joers, Eileen (SGRE ON CRO NE&amp;ME PR PRS)" userId="2a9636a2-0c0f-4301-84ec-53eb47ec84b7" providerId="ADAL" clId="{79EC3D56-B3BF-4DAF-B38B-29042BBB8152}" dt="2020-12-11T10:17:08.983" v="863" actId="768"/>
        <pc:sldMkLst>
          <pc:docMk/>
          <pc:sldMk cId="2081018351" sldId="259"/>
        </pc:sldMkLst>
        <pc:spChg chg="mod">
          <ac:chgData name="Joers, Eileen (SGRE ON CRO NE&amp;ME PR PRS)" userId="2a9636a2-0c0f-4301-84ec-53eb47ec84b7" providerId="ADAL" clId="{79EC3D56-B3BF-4DAF-B38B-29042BBB8152}" dt="2020-12-11T10:17:08.983" v="863" actId="768"/>
          <ac:spMkLst>
            <pc:docMk/>
            <pc:sldMk cId="2081018351" sldId="259"/>
            <ac:spMk id="4" creationId="{E5F9B06F-6602-4362-BF5E-FE0EDD36FD4B}"/>
          </ac:spMkLst>
        </pc:spChg>
        <pc:spChg chg="mod">
          <ac:chgData name="Joers, Eileen (SGRE ON CRO NE&amp;ME PR PRS)" userId="2a9636a2-0c0f-4301-84ec-53eb47ec84b7" providerId="ADAL" clId="{79EC3D56-B3BF-4DAF-B38B-29042BBB8152}" dt="2020-12-11T10:15:52.908" v="848" actId="313"/>
          <ac:spMkLst>
            <pc:docMk/>
            <pc:sldMk cId="2081018351" sldId="259"/>
            <ac:spMk id="8" creationId="{6F982603-2D66-4B6A-9103-DE3CB32B014A}"/>
          </ac:spMkLst>
        </pc:spChg>
        <pc:spChg chg="mod">
          <ac:chgData name="Joers, Eileen (SGRE ON CRO NE&amp;ME PR PRS)" userId="2a9636a2-0c0f-4301-84ec-53eb47ec84b7" providerId="ADAL" clId="{79EC3D56-B3BF-4DAF-B38B-29042BBB8152}" dt="2020-12-11T10:16:11.439" v="849" actId="313"/>
          <ac:spMkLst>
            <pc:docMk/>
            <pc:sldMk cId="2081018351" sldId="259"/>
            <ac:spMk id="28" creationId="{855252C1-F704-4FFA-AF1B-D7C2CE6E2093}"/>
          </ac:spMkLst>
        </pc:spChg>
      </pc:sldChg>
      <pc:sldChg chg="modSp">
        <pc:chgData name="Joers, Eileen (SGRE ON CRO NE&amp;ME PR PRS)" userId="2a9636a2-0c0f-4301-84ec-53eb47ec84b7" providerId="ADAL" clId="{79EC3D56-B3BF-4DAF-B38B-29042BBB8152}" dt="2020-12-11T11:10:24.019" v="1075" actId="255"/>
        <pc:sldMkLst>
          <pc:docMk/>
          <pc:sldMk cId="3996380981" sldId="266"/>
        </pc:sldMkLst>
        <pc:spChg chg="mod">
          <ac:chgData name="Joers, Eileen (SGRE ON CRO NE&amp;ME PR PRS)" userId="2a9636a2-0c0f-4301-84ec-53eb47ec84b7" providerId="ADAL" clId="{79EC3D56-B3BF-4DAF-B38B-29042BBB8152}" dt="2020-12-11T11:10:24.019" v="1075" actId="255"/>
          <ac:spMkLst>
            <pc:docMk/>
            <pc:sldMk cId="3996380981" sldId="266"/>
            <ac:spMk id="8" creationId="{924EE715-8C57-4B53-BC2F-C65116F09CE7}"/>
          </ac:spMkLst>
        </pc:spChg>
        <pc:spChg chg="mod">
          <ac:chgData name="Joers, Eileen (SGRE ON CRO NE&amp;ME PR PRS)" userId="2a9636a2-0c0f-4301-84ec-53eb47ec84b7" providerId="ADAL" clId="{79EC3D56-B3BF-4DAF-B38B-29042BBB8152}" dt="2020-12-11T10:17:47.740" v="873"/>
          <ac:spMkLst>
            <pc:docMk/>
            <pc:sldMk cId="3996380981" sldId="266"/>
            <ac:spMk id="11" creationId="{798E22E6-E253-4A3F-9B1D-FB45021A0623}"/>
          </ac:spMkLst>
        </pc:spChg>
      </pc:sldChg>
      <pc:sldChg chg="modSp">
        <pc:chgData name="Joers, Eileen (SGRE ON CRO NE&amp;ME PR PRS)" userId="2a9636a2-0c0f-4301-84ec-53eb47ec84b7" providerId="ADAL" clId="{79EC3D56-B3BF-4DAF-B38B-29042BBB8152}" dt="2020-12-11T10:18:36.928" v="886"/>
        <pc:sldMkLst>
          <pc:docMk/>
          <pc:sldMk cId="1708995094" sldId="268"/>
        </pc:sldMkLst>
        <pc:spChg chg="mod">
          <ac:chgData name="Joers, Eileen (SGRE ON CRO NE&amp;ME PR PRS)" userId="2a9636a2-0c0f-4301-84ec-53eb47ec84b7" providerId="ADAL" clId="{79EC3D56-B3BF-4DAF-B38B-29042BBB8152}" dt="2020-12-11T10:18:36.928" v="886"/>
          <ac:spMkLst>
            <pc:docMk/>
            <pc:sldMk cId="1708995094" sldId="268"/>
            <ac:spMk id="16" creationId="{91E47D0F-C16F-4BCB-9FB4-0CA611A02C79}"/>
          </ac:spMkLst>
        </pc:spChg>
      </pc:sldChg>
      <pc:sldChg chg="modSp">
        <pc:chgData name="Joers, Eileen (SGRE ON CRO NE&amp;ME PR PRS)" userId="2a9636a2-0c0f-4301-84ec-53eb47ec84b7" providerId="ADAL" clId="{79EC3D56-B3BF-4DAF-B38B-29042BBB8152}" dt="2020-12-11T10:17:55.083" v="875"/>
        <pc:sldMkLst>
          <pc:docMk/>
          <pc:sldMk cId="982041460" sldId="278"/>
        </pc:sldMkLst>
        <pc:spChg chg="mod">
          <ac:chgData name="Joers, Eileen (SGRE ON CRO NE&amp;ME PR PRS)" userId="2a9636a2-0c0f-4301-84ec-53eb47ec84b7" providerId="ADAL" clId="{79EC3D56-B3BF-4DAF-B38B-29042BBB8152}" dt="2020-12-11T10:14:46.451" v="839" actId="313"/>
          <ac:spMkLst>
            <pc:docMk/>
            <pc:sldMk cId="982041460" sldId="278"/>
            <ac:spMk id="8" creationId="{924EE715-8C57-4B53-BC2F-C65116F09CE7}"/>
          </ac:spMkLst>
        </pc:spChg>
        <pc:spChg chg="mod">
          <ac:chgData name="Joers, Eileen (SGRE ON CRO NE&amp;ME PR PRS)" userId="2a9636a2-0c0f-4301-84ec-53eb47ec84b7" providerId="ADAL" clId="{79EC3D56-B3BF-4DAF-B38B-29042BBB8152}" dt="2020-12-11T10:17:55.083" v="875"/>
          <ac:spMkLst>
            <pc:docMk/>
            <pc:sldMk cId="982041460" sldId="278"/>
            <ac:spMk id="14" creationId="{78B7F3F3-A464-427D-9347-89F43D598129}"/>
          </ac:spMkLst>
        </pc:spChg>
      </pc:sldChg>
      <pc:sldChg chg="addSp delSp modSp">
        <pc:chgData name="Joers, Eileen (SGRE ON CRO NE&amp;ME PR PRS)" userId="2a9636a2-0c0f-4301-84ec-53eb47ec84b7" providerId="ADAL" clId="{79EC3D56-B3BF-4DAF-B38B-29042BBB8152}" dt="2020-12-11T14:27:54.793" v="2774" actId="113"/>
        <pc:sldMkLst>
          <pc:docMk/>
          <pc:sldMk cId="3237238362" sldId="289"/>
        </pc:sldMkLst>
        <pc:spChg chg="add del">
          <ac:chgData name="Joers, Eileen (SGRE ON CRO NE&amp;ME PR PRS)" userId="2a9636a2-0c0f-4301-84ec-53eb47ec84b7" providerId="ADAL" clId="{79EC3D56-B3BF-4DAF-B38B-29042BBB8152}" dt="2020-12-11T12:52:46.554" v="1612"/>
          <ac:spMkLst>
            <pc:docMk/>
            <pc:sldMk cId="3237238362" sldId="289"/>
            <ac:spMk id="3" creationId="{90CA06F2-3F61-4EA5-A636-EC66796B3630}"/>
          </ac:spMkLst>
        </pc:spChg>
        <pc:spChg chg="mod">
          <ac:chgData name="Joers, Eileen (SGRE ON CRO NE&amp;ME PR PRS)" userId="2a9636a2-0c0f-4301-84ec-53eb47ec84b7" providerId="ADAL" clId="{79EC3D56-B3BF-4DAF-B38B-29042BBB8152}" dt="2020-12-11T14:27:54.793" v="2774" actId="113"/>
          <ac:spMkLst>
            <pc:docMk/>
            <pc:sldMk cId="3237238362" sldId="289"/>
            <ac:spMk id="8" creationId="{795F2DB4-5B77-4CF9-8D0C-7E0D8060F5E5}"/>
          </ac:spMkLst>
        </pc:spChg>
        <pc:spChg chg="mod">
          <ac:chgData name="Joers, Eileen (SGRE ON CRO NE&amp;ME PR PRS)" userId="2a9636a2-0c0f-4301-84ec-53eb47ec84b7" providerId="ADAL" clId="{79EC3D56-B3BF-4DAF-B38B-29042BBB8152}" dt="2020-12-11T10:18:39.805" v="887"/>
          <ac:spMkLst>
            <pc:docMk/>
            <pc:sldMk cId="3237238362" sldId="289"/>
            <ac:spMk id="16" creationId="{91E47D0F-C16F-4BCB-9FB4-0CA611A02C79}"/>
          </ac:spMkLst>
        </pc:spChg>
      </pc:sldChg>
    </pc:docChg>
  </pc:docChgLst>
  <pc:docChgLst>
    <pc:chgData name="Joers, Eileen (SGRE ON CRO NE&amp;ME PR PRS)" userId="2a9636a2-0c0f-4301-84ec-53eb47ec84b7" providerId="ADAL" clId="{3B0EB390-B03E-4638-A07B-8A17B79298DC}"/>
    <pc:docChg chg="undo custSel mod addSld delSld modSld sldOrd">
      <pc:chgData name="Joers, Eileen (SGRE ON CRO NE&amp;ME PR PRS)" userId="2a9636a2-0c0f-4301-84ec-53eb47ec84b7" providerId="ADAL" clId="{3B0EB390-B03E-4638-A07B-8A17B79298DC}" dt="2021-01-19T16:42:02.224" v="2959" actId="20577"/>
      <pc:docMkLst>
        <pc:docMk/>
      </pc:docMkLst>
      <pc:sldChg chg="addSp delSp modSp ord modAnim">
        <pc:chgData name="Joers, Eileen (SGRE ON CRO NE&amp;ME PR PRS)" userId="2a9636a2-0c0f-4301-84ec-53eb47ec84b7" providerId="ADAL" clId="{3B0EB390-B03E-4638-A07B-8A17B79298DC}" dt="2021-01-18T12:18:47.014" v="1413" actId="14100"/>
        <pc:sldMkLst>
          <pc:docMk/>
          <pc:sldMk cId="2081018351" sldId="259"/>
        </pc:sldMkLst>
        <pc:spChg chg="mod">
          <ac:chgData name="Joers, Eileen (SGRE ON CRO NE&amp;ME PR PRS)" userId="2a9636a2-0c0f-4301-84ec-53eb47ec84b7" providerId="ADAL" clId="{3B0EB390-B03E-4638-A07B-8A17B79298DC}" dt="2021-01-18T11:27:38.722" v="101" actId="20577"/>
          <ac:spMkLst>
            <pc:docMk/>
            <pc:sldMk cId="2081018351" sldId="259"/>
            <ac:spMk id="2" creationId="{8DB6C54C-0BB9-41FE-A8E4-7DA23C845BB5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33:06.887" v="102" actId="478"/>
          <ac:spMkLst>
            <pc:docMk/>
            <pc:sldMk cId="2081018351" sldId="259"/>
            <ac:spMk id="8" creationId="{6F982603-2D66-4B6A-9103-DE3CB32B014A}"/>
          </ac:spMkLst>
        </pc:spChg>
        <pc:spChg chg="add del mod">
          <ac:chgData name="Joers, Eileen (SGRE ON CRO NE&amp;ME PR PRS)" userId="2a9636a2-0c0f-4301-84ec-53eb47ec84b7" providerId="ADAL" clId="{3B0EB390-B03E-4638-A07B-8A17B79298DC}" dt="2021-01-18T11:58:02.021" v="898"/>
          <ac:spMkLst>
            <pc:docMk/>
            <pc:sldMk cId="2081018351" sldId="259"/>
            <ac:spMk id="9" creationId="{0CF9A2A5-B32B-4454-ACD0-C4B73496A36D}"/>
          </ac:spMkLst>
        </pc:spChg>
        <pc:spChg chg="add mod">
          <ac:chgData name="Joers, Eileen (SGRE ON CRO NE&amp;ME PR PRS)" userId="2a9636a2-0c0f-4301-84ec-53eb47ec84b7" providerId="ADAL" clId="{3B0EB390-B03E-4638-A07B-8A17B79298DC}" dt="2021-01-18T12:15:05.245" v="1386" actId="1076"/>
          <ac:spMkLst>
            <pc:docMk/>
            <pc:sldMk cId="2081018351" sldId="259"/>
            <ac:spMk id="11" creationId="{D397CB99-B989-4DB0-94F3-8C989CA05F6D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33:09.829" v="106" actId="478"/>
          <ac:spMkLst>
            <pc:docMk/>
            <pc:sldMk cId="2081018351" sldId="259"/>
            <ac:spMk id="18" creationId="{275F7E09-EAF7-4979-AC65-0A35F2F7460C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33:13.542" v="108" actId="478"/>
          <ac:spMkLst>
            <pc:docMk/>
            <pc:sldMk cId="2081018351" sldId="259"/>
            <ac:spMk id="27" creationId="{C1E6DF3E-03A3-4D0E-B433-E1E47E32F924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33:12.046" v="107" actId="478"/>
          <ac:spMkLst>
            <pc:docMk/>
            <pc:sldMk cId="2081018351" sldId="259"/>
            <ac:spMk id="28" creationId="{855252C1-F704-4FFA-AF1B-D7C2CE6E2093}"/>
          </ac:spMkLst>
        </pc:spChg>
        <pc:picChg chg="ord">
          <ac:chgData name="Joers, Eileen (SGRE ON CRO NE&amp;ME PR PRS)" userId="2a9636a2-0c0f-4301-84ec-53eb47ec84b7" providerId="ADAL" clId="{3B0EB390-B03E-4638-A07B-8A17B79298DC}" dt="2021-01-18T12:18:35.467" v="1410" actId="166"/>
          <ac:picMkLst>
            <pc:docMk/>
            <pc:sldMk cId="2081018351" sldId="259"/>
            <ac:picMk id="10" creationId="{76670D92-5432-4E86-A5AB-AFD437AE9191}"/>
          </ac:picMkLst>
        </pc:picChg>
        <pc:picChg chg="add mod">
          <ac:chgData name="Joers, Eileen (SGRE ON CRO NE&amp;ME PR PRS)" userId="2a9636a2-0c0f-4301-84ec-53eb47ec84b7" providerId="ADAL" clId="{3B0EB390-B03E-4638-A07B-8A17B79298DC}" dt="2021-01-18T12:18:47.014" v="1413" actId="14100"/>
          <ac:picMkLst>
            <pc:docMk/>
            <pc:sldMk cId="2081018351" sldId="259"/>
            <ac:picMk id="12" creationId="{A877BA54-9945-4BB5-9682-D77EDC47DF5A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3:07.531" v="103" actId="478"/>
          <ac:picMkLst>
            <pc:docMk/>
            <pc:sldMk cId="2081018351" sldId="259"/>
            <ac:picMk id="2050" creationId="{3B34C8E4-36F9-4A99-9073-6963B5642FAE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3:08.773" v="105" actId="478"/>
          <ac:picMkLst>
            <pc:docMk/>
            <pc:sldMk cId="2081018351" sldId="259"/>
            <ac:picMk id="2058" creationId="{2C98D912-18AB-4B61-923A-FD1C7302C35E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3:08.125" v="104" actId="478"/>
          <ac:picMkLst>
            <pc:docMk/>
            <pc:sldMk cId="2081018351" sldId="259"/>
            <ac:picMk id="2060" creationId="{94F0361A-CC47-403C-A200-CC47F3E01D78}"/>
          </ac:picMkLst>
        </pc:picChg>
      </pc:sldChg>
      <pc:sldChg chg="modSp">
        <pc:chgData name="Joers, Eileen (SGRE ON CRO NE&amp;ME PR PRS)" userId="2a9636a2-0c0f-4301-84ec-53eb47ec84b7" providerId="ADAL" clId="{3B0EB390-B03E-4638-A07B-8A17B79298DC}" dt="2021-01-18T12:28:17.615" v="1516" actId="20577"/>
        <pc:sldMkLst>
          <pc:docMk/>
          <pc:sldMk cId="3237238362" sldId="289"/>
        </pc:sldMkLst>
        <pc:spChg chg="mod">
          <ac:chgData name="Joers, Eileen (SGRE ON CRO NE&amp;ME PR PRS)" userId="2a9636a2-0c0f-4301-84ec-53eb47ec84b7" providerId="ADAL" clId="{3B0EB390-B03E-4638-A07B-8A17B79298DC}" dt="2021-01-18T12:28:17.615" v="1516" actId="20577"/>
          <ac:spMkLst>
            <pc:docMk/>
            <pc:sldMk cId="3237238362" sldId="289"/>
            <ac:spMk id="8" creationId="{795F2DB4-5B77-4CF9-8D0C-7E0D8060F5E5}"/>
          </ac:spMkLst>
        </pc:spChg>
      </pc:sldChg>
      <pc:sldChg chg="addSp delSp modSp add mod setBg setClrOvrMap">
        <pc:chgData name="Joers, Eileen (SGRE ON CRO NE&amp;ME PR PRS)" userId="2a9636a2-0c0f-4301-84ec-53eb47ec84b7" providerId="ADAL" clId="{3B0EB390-B03E-4638-A07B-8A17B79298DC}" dt="2021-01-18T14:08:21.976" v="2744" actId="478"/>
        <pc:sldMkLst>
          <pc:docMk/>
          <pc:sldMk cId="2613682701" sldId="307"/>
        </pc:sldMkLst>
        <pc:spChg chg="mod or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2" creationId="{8DB6C54C-0BB9-41FE-A8E4-7DA23C845BB5}"/>
          </ac:spMkLst>
        </pc:spChg>
        <pc:spChg chg="mod or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3" creationId="{EE663FD7-BF9B-4B2D-BE90-FF65E49E942C}"/>
          </ac:spMkLst>
        </pc:spChg>
        <pc:spChg chg="mod or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4" creationId="{E5F9B06F-6602-4362-BF5E-FE0EDD36FD4B}"/>
          </ac:spMkLst>
        </pc:spChg>
        <pc:spChg chg="mod or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6" creationId="{E54C8BD5-B4B1-485C-94CB-F37945A8962B}"/>
          </ac:spMkLst>
        </pc:spChg>
        <pc:spChg chg="mo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7" creationId="{8F95345B-32DE-4E3E-8E8A-9DFF4873B46D}"/>
          </ac:spMkLst>
        </pc:spChg>
        <pc:spChg chg="mod ord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8" creationId="{6F982603-2D66-4B6A-9103-DE3CB32B014A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37:36.678" v="233" actId="478"/>
          <ac:spMkLst>
            <pc:docMk/>
            <pc:sldMk cId="2613682701" sldId="307"/>
            <ac:spMk id="18" creationId="{275F7E09-EAF7-4979-AC65-0A35F2F7460C}"/>
          </ac:spMkLst>
        </pc:spChg>
        <pc:spChg chg="ord">
          <ac:chgData name="Joers, Eileen (SGRE ON CRO NE&amp;ME PR PRS)" userId="2a9636a2-0c0f-4301-84ec-53eb47ec84b7" providerId="ADAL" clId="{3B0EB390-B03E-4638-A07B-8A17B79298DC}" dt="2021-01-18T14:07:09.711" v="2717" actId="26606"/>
          <ac:spMkLst>
            <pc:docMk/>
            <pc:sldMk cId="2613682701" sldId="307"/>
            <ac:spMk id="19" creationId="{23355F42-2947-438B-96ED-D15151FEDE5C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6:57.618" v="2711" actId="26606"/>
          <ac:spMkLst>
            <pc:docMk/>
            <pc:sldMk cId="2613682701" sldId="307"/>
            <ac:spMk id="24" creationId="{4C3A44BB-E01C-4AA8-B2C8-32FC346D2ED7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5.706" v="2713" actId="26606"/>
          <ac:spMkLst>
            <pc:docMk/>
            <pc:sldMk cId="2613682701" sldId="307"/>
            <ac:spMk id="26" creationId="{70BEB1E7-2F88-40BC-B73D-42E5B6F80BFC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43:21.447" v="481" actId="478"/>
          <ac:spMkLst>
            <pc:docMk/>
            <pc:sldMk cId="2613682701" sldId="307"/>
            <ac:spMk id="27" creationId="{C1E6DF3E-03A3-4D0E-B433-E1E47E32F924}"/>
          </ac:spMkLst>
        </pc:spChg>
        <pc:spChg chg="del">
          <ac:chgData name="Joers, Eileen (SGRE ON CRO NE&amp;ME PR PRS)" userId="2a9636a2-0c0f-4301-84ec-53eb47ec84b7" providerId="ADAL" clId="{3B0EB390-B03E-4638-A07B-8A17B79298DC}" dt="2021-01-18T11:43:23.054" v="482" actId="478"/>
          <ac:spMkLst>
            <pc:docMk/>
            <pc:sldMk cId="2613682701" sldId="307"/>
            <ac:spMk id="28" creationId="{855252C1-F704-4FFA-AF1B-D7C2CE6E2093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5.706" v="2713" actId="26606"/>
          <ac:spMkLst>
            <pc:docMk/>
            <pc:sldMk cId="2613682701" sldId="307"/>
            <ac:spMk id="29" creationId="{B3684CCF-CEBB-4D8E-A366-95E43D4C790B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8.989" v="2715" actId="26606"/>
          <ac:spMkLst>
            <pc:docMk/>
            <pc:sldMk cId="2613682701" sldId="307"/>
            <ac:spMk id="30" creationId="{D5FD337D-4D6B-4C8B-B6F5-121097E09881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8.989" v="2715" actId="26606"/>
          <ac:spMkLst>
            <pc:docMk/>
            <pc:sldMk cId="2613682701" sldId="307"/>
            <ac:spMk id="31" creationId="{9A42C7B2-7BD6-433A-95AB-5AA4F44B5819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8.989" v="2715" actId="26606"/>
          <ac:spMkLst>
            <pc:docMk/>
            <pc:sldMk cId="2613682701" sldId="307"/>
            <ac:spMk id="32" creationId="{0ADDB668-2CA4-4D2B-9C34-3487CA330BA8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8.989" v="2715" actId="26606"/>
          <ac:spMkLst>
            <pc:docMk/>
            <pc:sldMk cId="2613682701" sldId="307"/>
            <ac:spMk id="33" creationId="{2568BC19-F052-4108-93E1-6A3D1DEC072F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09.711" v="2717" actId="26606"/>
          <ac:spMkLst>
            <pc:docMk/>
            <pc:sldMk cId="2613682701" sldId="307"/>
            <ac:spMk id="35" creationId="{7521DD34-C6F2-4402-9A01-962807DB6569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16.963" v="2719" actId="26606"/>
          <ac:spMkLst>
            <pc:docMk/>
            <pc:sldMk cId="2613682701" sldId="307"/>
            <ac:spMk id="37" creationId="{2EEE8F11-3582-44B7-9869-F2D26D7DD9D4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16.963" v="2719" actId="26606"/>
          <ac:spMkLst>
            <pc:docMk/>
            <pc:sldMk cId="2613682701" sldId="307"/>
            <ac:spMk id="38" creationId="{2141F1CC-6A53-4BCF-9127-AABB52E2497E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16.963" v="2719" actId="26606"/>
          <ac:spMkLst>
            <pc:docMk/>
            <pc:sldMk cId="2613682701" sldId="307"/>
            <ac:spMk id="39" creationId="{561B2B49-7142-4CA8-A929-4671548E6A5A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43.677" v="2733" actId="26606"/>
          <ac:spMkLst>
            <pc:docMk/>
            <pc:sldMk cId="2613682701" sldId="307"/>
            <ac:spMk id="41" creationId="{4C3A44BB-E01C-4AA8-B2C8-32FC346D2ED7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36.480" v="2725" actId="26606"/>
          <ac:spMkLst>
            <pc:docMk/>
            <pc:sldMk cId="2613682701" sldId="307"/>
            <ac:spMk id="46" creationId="{AD96FDFD-4E42-4A06-B8B5-768A1DB9C2A9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37.004" v="2727" actId="26606"/>
          <ac:spMkLst>
            <pc:docMk/>
            <pc:sldMk cId="2613682701" sldId="307"/>
            <ac:spMk id="51" creationId="{F264D445-68DE-49B4-A3F9-3CAD9B8359F3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40.491" v="2729" actId="26606"/>
          <ac:spMkLst>
            <pc:docMk/>
            <pc:sldMk cId="2613682701" sldId="307"/>
            <ac:spMk id="53" creationId="{C3B93213-CA27-44FD-8599-E801F6FE4F44}"/>
          </ac:spMkLst>
        </pc:spChg>
        <pc:spChg chg="add del">
          <ac:chgData name="Joers, Eileen (SGRE ON CRO NE&amp;ME PR PRS)" userId="2a9636a2-0c0f-4301-84ec-53eb47ec84b7" providerId="ADAL" clId="{3B0EB390-B03E-4638-A07B-8A17B79298DC}" dt="2021-01-18T14:07:40.491" v="2729" actId="26606"/>
          <ac:spMkLst>
            <pc:docMk/>
            <pc:sldMk cId="2613682701" sldId="307"/>
            <ac:spMk id="54" creationId="{68DD075C-962D-412E-A72C-43CE3406FE32}"/>
          </ac:spMkLst>
        </pc:spChg>
        <pc:grpChg chg="add del">
          <ac:chgData name="Joers, Eileen (SGRE ON CRO NE&amp;ME PR PRS)" userId="2a9636a2-0c0f-4301-84ec-53eb47ec84b7" providerId="ADAL" clId="{3B0EB390-B03E-4638-A07B-8A17B79298DC}" dt="2021-01-18T14:07:37.004" v="2727" actId="26606"/>
          <ac:grpSpMkLst>
            <pc:docMk/>
            <pc:sldMk cId="2613682701" sldId="307"/>
            <ac:grpSpMk id="48" creationId="{66F1E4C8-ECCF-4BB1-9BB6-34EA539819DC}"/>
          </ac:grpSpMkLst>
        </pc:grpChg>
        <pc:picChg chg="ord">
          <ac:chgData name="Joers, Eileen (SGRE ON CRO NE&amp;ME PR PRS)" userId="2a9636a2-0c0f-4301-84ec-53eb47ec84b7" providerId="ADAL" clId="{3B0EB390-B03E-4638-A07B-8A17B79298DC}" dt="2021-01-18T14:07:43.677" v="2733" actId="26606"/>
          <ac:picMkLst>
            <pc:docMk/>
            <pc:sldMk cId="2613682701" sldId="307"/>
            <ac:picMk id="5" creationId="{4D4C1A7A-F783-4D30-9D9A-3A53968893AC}"/>
          </ac:picMkLst>
        </pc:picChg>
        <pc:picChg chg="ord">
          <ac:chgData name="Joers, Eileen (SGRE ON CRO NE&amp;ME PR PRS)" userId="2a9636a2-0c0f-4301-84ec-53eb47ec84b7" providerId="ADAL" clId="{3B0EB390-B03E-4638-A07B-8A17B79298DC}" dt="2021-01-18T14:07:09.711" v="2717" actId="26606"/>
          <ac:picMkLst>
            <pc:docMk/>
            <pc:sldMk cId="2613682701" sldId="307"/>
            <ac:picMk id="10" creationId="{76670D92-5432-4E86-A5AB-AFD437AE9191}"/>
          </ac:picMkLst>
        </pc:picChg>
        <pc:picChg chg="add mod ord">
          <ac:chgData name="Joers, Eileen (SGRE ON CRO NE&amp;ME PR PRS)" userId="2a9636a2-0c0f-4301-84ec-53eb47ec84b7" providerId="ADAL" clId="{3B0EB390-B03E-4638-A07B-8A17B79298DC}" dt="2021-01-18T14:07:43.677" v="2733" actId="26606"/>
          <ac:picMkLst>
            <pc:docMk/>
            <pc:sldMk cId="2613682701" sldId="307"/>
            <ac:picMk id="11" creationId="{F7FD54A4-4383-4AE3-BA4E-4A6135E5CB65}"/>
          </ac:picMkLst>
        </pc:picChg>
        <pc:picChg chg="add del mod ord">
          <ac:chgData name="Joers, Eileen (SGRE ON CRO NE&amp;ME PR PRS)" userId="2a9636a2-0c0f-4301-84ec-53eb47ec84b7" providerId="ADAL" clId="{3B0EB390-B03E-4638-A07B-8A17B79298DC}" dt="2021-01-18T14:08:21.303" v="2743" actId="478"/>
          <ac:picMkLst>
            <pc:docMk/>
            <pc:sldMk cId="2613682701" sldId="307"/>
            <ac:picMk id="12" creationId="{5B5D10FF-CAF9-47DD-B7CC-EBC399AB2E14}"/>
          </ac:picMkLst>
        </pc:picChg>
        <pc:picChg chg="add del mod ord">
          <ac:chgData name="Joers, Eileen (SGRE ON CRO NE&amp;ME PR PRS)" userId="2a9636a2-0c0f-4301-84ec-53eb47ec84b7" providerId="ADAL" clId="{3B0EB390-B03E-4638-A07B-8A17B79298DC}" dt="2021-01-18T14:07:44.430" v="2734"/>
          <ac:picMkLst>
            <pc:docMk/>
            <pc:sldMk cId="2613682701" sldId="307"/>
            <ac:picMk id="13" creationId="{DCF6D606-22C5-4043-A992-F8E747601534}"/>
          </ac:picMkLst>
        </pc:picChg>
        <pc:picChg chg="add del mod">
          <ac:chgData name="Joers, Eileen (SGRE ON CRO NE&amp;ME PR PRS)" userId="2a9636a2-0c0f-4301-84ec-53eb47ec84b7" providerId="ADAL" clId="{3B0EB390-B03E-4638-A07B-8A17B79298DC}" dt="2021-01-18T14:08:21.976" v="2744" actId="478"/>
          <ac:picMkLst>
            <pc:docMk/>
            <pc:sldMk cId="2613682701" sldId="307"/>
            <ac:picMk id="14" creationId="{1BCC942C-466A-4D40-A17A-CD46C2242281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7:32.851" v="230" actId="478"/>
          <ac:picMkLst>
            <pc:docMk/>
            <pc:sldMk cId="2613682701" sldId="307"/>
            <ac:picMk id="2050" creationId="{3B34C8E4-36F9-4A99-9073-6963B5642FAE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7:35.035" v="232" actId="478"/>
          <ac:picMkLst>
            <pc:docMk/>
            <pc:sldMk cId="2613682701" sldId="307"/>
            <ac:picMk id="2058" creationId="{2C98D912-18AB-4B61-923A-FD1C7302C35E}"/>
          </ac:picMkLst>
        </pc:picChg>
        <pc:picChg chg="del">
          <ac:chgData name="Joers, Eileen (SGRE ON CRO NE&amp;ME PR PRS)" userId="2a9636a2-0c0f-4301-84ec-53eb47ec84b7" providerId="ADAL" clId="{3B0EB390-B03E-4638-A07B-8A17B79298DC}" dt="2021-01-18T11:37:34.667" v="231" actId="478"/>
          <ac:picMkLst>
            <pc:docMk/>
            <pc:sldMk cId="2613682701" sldId="307"/>
            <ac:picMk id="2060" creationId="{94F0361A-CC47-403C-A200-CC47F3E01D78}"/>
          </ac:picMkLst>
        </pc:picChg>
      </pc:sldChg>
      <pc:sldChg chg="modSp add">
        <pc:chgData name="Joers, Eileen (SGRE ON CRO NE&amp;ME PR PRS)" userId="2a9636a2-0c0f-4301-84ec-53eb47ec84b7" providerId="ADAL" clId="{3B0EB390-B03E-4638-A07B-8A17B79298DC}" dt="2021-01-18T13:00:39.959" v="1921" actId="14100"/>
        <pc:sldMkLst>
          <pc:docMk/>
          <pc:sldMk cId="899479446" sldId="308"/>
        </pc:sldMkLst>
        <pc:spChg chg="mod">
          <ac:chgData name="Joers, Eileen (SGRE ON CRO NE&amp;ME PR PRS)" userId="2a9636a2-0c0f-4301-84ec-53eb47ec84b7" providerId="ADAL" clId="{3B0EB390-B03E-4638-A07B-8A17B79298DC}" dt="2021-01-18T11:47:38.087" v="604" actId="20577"/>
          <ac:spMkLst>
            <pc:docMk/>
            <pc:sldMk cId="899479446" sldId="308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3B0EB390-B03E-4638-A07B-8A17B79298DC}" dt="2021-01-18T13:00:39.959" v="1921" actId="14100"/>
          <ac:spMkLst>
            <pc:docMk/>
            <pc:sldMk cId="899479446" sldId="308"/>
            <ac:spMk id="8" creationId="{6F982603-2D66-4B6A-9103-DE3CB32B014A}"/>
          </ac:spMkLst>
        </pc:spChg>
      </pc:sldChg>
      <pc:sldChg chg="modSp add modNotesTx">
        <pc:chgData name="Joers, Eileen (SGRE ON CRO NE&amp;ME PR PRS)" userId="2a9636a2-0c0f-4301-84ec-53eb47ec84b7" providerId="ADAL" clId="{3B0EB390-B03E-4638-A07B-8A17B79298DC}" dt="2021-01-19T16:42:02.224" v="2959" actId="20577"/>
        <pc:sldMkLst>
          <pc:docMk/>
          <pc:sldMk cId="3110889621" sldId="311"/>
        </pc:sldMkLst>
        <pc:spChg chg="mod">
          <ac:chgData name="Joers, Eileen (SGRE ON CRO NE&amp;ME PR PRS)" userId="2a9636a2-0c0f-4301-84ec-53eb47ec84b7" providerId="ADAL" clId="{3B0EB390-B03E-4638-A07B-8A17B79298DC}" dt="2021-01-19T16:16:36.228" v="2808" actId="207"/>
          <ac:spMkLst>
            <pc:docMk/>
            <pc:sldMk cId="3110889621" sldId="311"/>
            <ac:spMk id="2" creationId="{8DB6C54C-0BB9-41FE-A8E4-7DA23C845BB5}"/>
          </ac:spMkLst>
        </pc:spChg>
        <pc:spChg chg="mod">
          <ac:chgData name="Joers, Eileen (SGRE ON CRO NE&amp;ME PR PRS)" userId="2a9636a2-0c0f-4301-84ec-53eb47ec84b7" providerId="ADAL" clId="{3B0EB390-B03E-4638-A07B-8A17B79298DC}" dt="2021-01-19T16:42:02.224" v="2959" actId="20577"/>
          <ac:spMkLst>
            <pc:docMk/>
            <pc:sldMk cId="3110889621" sldId="311"/>
            <ac:spMk id="11" creationId="{52F3AA45-48C2-46F5-8EFB-E3EBE835A39E}"/>
          </ac:spMkLst>
        </pc:spChg>
      </pc:sldChg>
      <pc:sldChg chg="addSp modSp add">
        <pc:chgData name="Joers, Eileen (SGRE ON CRO NE&amp;ME PR PRS)" userId="2a9636a2-0c0f-4301-84ec-53eb47ec84b7" providerId="ADAL" clId="{3B0EB390-B03E-4638-A07B-8A17B79298DC}" dt="2021-01-18T14:10:53.351" v="2751" actId="14100"/>
        <pc:sldMkLst>
          <pc:docMk/>
          <pc:sldMk cId="513728671" sldId="313"/>
        </pc:sldMkLst>
        <pc:spChg chg="mod">
          <ac:chgData name="Joers, Eileen (SGRE ON CRO NE&amp;ME PR PRS)" userId="2a9636a2-0c0f-4301-84ec-53eb47ec84b7" providerId="ADAL" clId="{3B0EB390-B03E-4638-A07B-8A17B79298DC}" dt="2021-01-18T12:07:19.837" v="1364" actId="20577"/>
          <ac:spMkLst>
            <pc:docMk/>
            <pc:sldMk cId="513728671" sldId="313"/>
            <ac:spMk id="2" creationId="{8DB6C54C-0BB9-41FE-A8E4-7DA23C845BB5}"/>
          </ac:spMkLst>
        </pc:spChg>
        <pc:spChg chg="add mod">
          <ac:chgData name="Joers, Eileen (SGRE ON CRO NE&amp;ME PR PRS)" userId="2a9636a2-0c0f-4301-84ec-53eb47ec84b7" providerId="ADAL" clId="{3B0EB390-B03E-4638-A07B-8A17B79298DC}" dt="2021-01-18T14:10:53.351" v="2751" actId="14100"/>
          <ac:spMkLst>
            <pc:docMk/>
            <pc:sldMk cId="513728671" sldId="313"/>
            <ac:spMk id="8" creationId="{DF1A2465-41E2-41DD-84BD-A6C4AFB2FC6B}"/>
          </ac:spMkLst>
        </pc:spChg>
        <pc:spChg chg="mod">
          <ac:chgData name="Joers, Eileen (SGRE ON CRO NE&amp;ME PR PRS)" userId="2a9636a2-0c0f-4301-84ec-53eb47ec84b7" providerId="ADAL" clId="{3B0EB390-B03E-4638-A07B-8A17B79298DC}" dt="2021-01-18T13:01:29.483" v="1936" actId="20577"/>
          <ac:spMkLst>
            <pc:docMk/>
            <pc:sldMk cId="513728671" sldId="313"/>
            <ac:spMk id="11" creationId="{52F3AA45-48C2-46F5-8EFB-E3EBE835A39E}"/>
          </ac:spMkLst>
        </pc:spChg>
      </pc:sldChg>
      <pc:sldChg chg="delSp modSp add ord modNotesTx">
        <pc:chgData name="Joers, Eileen (SGRE ON CRO NE&amp;ME PR PRS)" userId="2a9636a2-0c0f-4301-84ec-53eb47ec84b7" providerId="ADAL" clId="{3B0EB390-B03E-4638-A07B-8A17B79298DC}" dt="2021-01-18T12:22:39.090" v="1432" actId="6549"/>
        <pc:sldMkLst>
          <pc:docMk/>
          <pc:sldMk cId="2657696872" sldId="314"/>
        </pc:sldMkLst>
        <pc:spChg chg="mod">
          <ac:chgData name="Joers, Eileen (SGRE ON CRO NE&amp;ME PR PRS)" userId="2a9636a2-0c0f-4301-84ec-53eb47ec84b7" providerId="ADAL" clId="{3B0EB390-B03E-4638-A07B-8A17B79298DC}" dt="2021-01-18T12:22:22.038" v="1429" actId="20577"/>
          <ac:spMkLst>
            <pc:docMk/>
            <pc:sldMk cId="2657696872" sldId="314"/>
            <ac:spMk id="2" creationId="{8DB6C54C-0BB9-41FE-A8E4-7DA23C845BB5}"/>
          </ac:spMkLst>
        </pc:spChg>
        <pc:spChg chg="del mod">
          <ac:chgData name="Joers, Eileen (SGRE ON CRO NE&amp;ME PR PRS)" userId="2a9636a2-0c0f-4301-84ec-53eb47ec84b7" providerId="ADAL" clId="{3B0EB390-B03E-4638-A07B-8A17B79298DC}" dt="2021-01-18T12:22:24.773" v="1431" actId="478"/>
          <ac:spMkLst>
            <pc:docMk/>
            <pc:sldMk cId="2657696872" sldId="314"/>
            <ac:spMk id="8" creationId="{6F982603-2D66-4B6A-9103-DE3CB32B014A}"/>
          </ac:spMkLst>
        </pc:spChg>
      </pc:sldChg>
      <pc:sldChg chg="modSp add">
        <pc:chgData name="Joers, Eileen (SGRE ON CRO NE&amp;ME PR PRS)" userId="2a9636a2-0c0f-4301-84ec-53eb47ec84b7" providerId="ADAL" clId="{3B0EB390-B03E-4638-A07B-8A17B79298DC}" dt="2021-01-18T14:17:03.920" v="2763" actId="5793"/>
        <pc:sldMkLst>
          <pc:docMk/>
          <pc:sldMk cId="90945995" sldId="315"/>
        </pc:sldMkLst>
        <pc:spChg chg="mod">
          <ac:chgData name="Joers, Eileen (SGRE ON CRO NE&amp;ME PR PRS)" userId="2a9636a2-0c0f-4301-84ec-53eb47ec84b7" providerId="ADAL" clId="{3B0EB390-B03E-4638-A07B-8A17B79298DC}" dt="2021-01-18T14:17:03.920" v="2763" actId="5793"/>
          <ac:spMkLst>
            <pc:docMk/>
            <pc:sldMk cId="90945995" sldId="315"/>
            <ac:spMk id="11" creationId="{52F3AA45-48C2-46F5-8EFB-E3EBE835A39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iemensgamesa-my.sharepoint.com/personal/eileen_joers_siemensgamesa_com/Documents/Ich/Tauben/Listen/Notfall-%20und%20Tauben&#252;bersicht_Backu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Diagnose</a:t>
            </a:r>
          </a:p>
          <a:p>
            <a:pPr>
              <a:defRPr/>
            </a:pPr>
            <a:r>
              <a:rPr lang="de-DE" dirty="0"/>
              <a:t>2. Halbjahr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stacked"/>
        <c:varyColors val="0"/>
        <c:ser>
          <c:idx val="3"/>
          <c:order val="3"/>
          <c:tx>
            <c:strRef>
              <c:f>Auswertungen_Summe!$B$7</c:f>
              <c:strCache>
                <c:ptCount val="1"/>
                <c:pt idx="0">
                  <c:v>Q3 Summe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Auswertungen_Summe!$AD$3:$AJ$3</c:f>
              <c:strCache>
                <c:ptCount val="7"/>
                <c:pt idx="0">
                  <c:v>Vergrämung</c:v>
                </c:pt>
                <c:pt idx="1">
                  <c:v>Zieri / Briefi</c:v>
                </c:pt>
                <c:pt idx="2">
                  <c:v>Sonstiges</c:v>
                </c:pt>
                <c:pt idx="3">
                  <c:v>Fußtaube</c:v>
                </c:pt>
                <c:pt idx="4">
                  <c:v>Geschwächt</c:v>
                </c:pt>
                <c:pt idx="5">
                  <c:v>Jungtaube</c:v>
                </c:pt>
                <c:pt idx="6">
                  <c:v>Verletzung</c:v>
                </c:pt>
              </c:strCache>
            </c:strRef>
          </c:cat>
          <c:val>
            <c:numRef>
              <c:f>Auswertungen_Summe!$AD$7:$AJ$7</c:f>
              <c:numCache>
                <c:formatCode>0</c:formatCode>
                <c:ptCount val="7"/>
                <c:pt idx="0">
                  <c:v>18</c:v>
                </c:pt>
                <c:pt idx="1">
                  <c:v>7</c:v>
                </c:pt>
                <c:pt idx="2">
                  <c:v>39</c:v>
                </c:pt>
                <c:pt idx="3">
                  <c:v>113</c:v>
                </c:pt>
                <c:pt idx="4">
                  <c:v>144</c:v>
                </c:pt>
                <c:pt idx="5">
                  <c:v>130</c:v>
                </c:pt>
                <c:pt idx="6">
                  <c:v>123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703E-4095-B2AC-3F7A314A04B3}"/>
            </c:ext>
          </c:extLst>
        </c:ser>
        <c:ser>
          <c:idx val="7"/>
          <c:order val="7"/>
          <c:tx>
            <c:strRef>
              <c:f>Auswertungen_Summe!$B$11</c:f>
              <c:strCache>
                <c:ptCount val="1"/>
                <c:pt idx="0">
                  <c:v>Q4 Summe</c:v>
                </c:pt>
              </c:strCache>
            </c:strRef>
          </c:tx>
          <c:spPr>
            <a:solidFill>
              <a:schemeClr val="accent1">
                <a:lumMod val="75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Auswertungen_Summe!$AD$3:$AJ$3</c:f>
              <c:strCache>
                <c:ptCount val="7"/>
                <c:pt idx="0">
                  <c:v>Vergrämung</c:v>
                </c:pt>
                <c:pt idx="1">
                  <c:v>Zieri / Briefi</c:v>
                </c:pt>
                <c:pt idx="2">
                  <c:v>Sonstiges</c:v>
                </c:pt>
                <c:pt idx="3">
                  <c:v>Fußtaube</c:v>
                </c:pt>
                <c:pt idx="4">
                  <c:v>Geschwächt</c:v>
                </c:pt>
                <c:pt idx="5">
                  <c:v>Jungtaube</c:v>
                </c:pt>
                <c:pt idx="6">
                  <c:v>Verletzung</c:v>
                </c:pt>
              </c:strCache>
            </c:strRef>
          </c:cat>
          <c:val>
            <c:numRef>
              <c:f>Auswertungen_Summe!$AD$11:$AJ$11</c:f>
              <c:numCache>
                <c:formatCode>0</c:formatCode>
                <c:ptCount val="7"/>
                <c:pt idx="0">
                  <c:v>5</c:v>
                </c:pt>
                <c:pt idx="1">
                  <c:v>13</c:v>
                </c:pt>
                <c:pt idx="2">
                  <c:v>4</c:v>
                </c:pt>
                <c:pt idx="3">
                  <c:v>49</c:v>
                </c:pt>
                <c:pt idx="4">
                  <c:v>122</c:v>
                </c:pt>
                <c:pt idx="5">
                  <c:v>73</c:v>
                </c:pt>
                <c:pt idx="6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3E-4095-B2AC-3F7A314A04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822122440"/>
        <c:axId val="822117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Auswertungen_Summe!$B$4</c15:sqref>
                        </c15:formulaRef>
                      </c:ext>
                    </c:extLst>
                    <c:strCache>
                      <c:ptCount val="1"/>
                      <c:pt idx="0">
                        <c:v>Juli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Auswertungen_Summe!$AG$4:$AJ$4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54</c:v>
                      </c:pt>
                      <c:pt idx="1">
                        <c:v>41</c:v>
                      </c:pt>
                      <c:pt idx="2">
                        <c:v>42</c:v>
                      </c:pt>
                      <c:pt idx="3">
                        <c:v>52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03E-4095-B2AC-3F7A314A04B3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Auswertungen_Summe!$B$5</c15:sqref>
                        </c15:formulaRef>
                      </c:ext>
                    </c:extLst>
                    <c:strCache>
                      <c:ptCount val="1"/>
                      <c:pt idx="0">
                        <c:v>August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Auswertungen_Summe!$AG$5:$AJ$5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22</c:v>
                      </c:pt>
                      <c:pt idx="1">
                        <c:v>46</c:v>
                      </c:pt>
                      <c:pt idx="2">
                        <c:v>40</c:v>
                      </c:pt>
                      <c:pt idx="3">
                        <c:v>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03E-4095-B2AC-3F7A314A04B3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Auswertungen_Summe!$B$6</c15:sqref>
                        </c15:formulaRef>
                      </c:ext>
                    </c:extLst>
                    <c:strCache>
                      <c:ptCount val="1"/>
                      <c:pt idx="0">
                        <c:v>September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Auswertungen_Summe!$AG$6:$AJ$6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37</c:v>
                      </c:pt>
                      <c:pt idx="1">
                        <c:v>57</c:v>
                      </c:pt>
                      <c:pt idx="2">
                        <c:v>48</c:v>
                      </c:pt>
                      <c:pt idx="3">
                        <c:v>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03E-4095-B2AC-3F7A314A04B3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Auswertungen_Summe!$B$8</c15:sqref>
                        </c15:formulaRef>
                      </c:ext>
                    </c:extLst>
                    <c:strCache>
                      <c:ptCount val="1"/>
                      <c:pt idx="0">
                        <c:v>Oktober</c:v>
                      </c:pt>
                    </c:strCache>
                  </c:strRef>
                </c:tx>
                <c:spPr>
                  <a:solidFill>
                    <a:schemeClr val="accent5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Auswertungen_Summe!$AG$8:$AJ$8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19</c:v>
                      </c:pt>
                      <c:pt idx="1">
                        <c:v>46</c:v>
                      </c:pt>
                      <c:pt idx="2">
                        <c:v>31</c:v>
                      </c:pt>
                      <c:pt idx="3">
                        <c:v>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03E-4095-B2AC-3F7A314A04B3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Auswertungen_Summe!$B$9</c15:sqref>
                        </c15:formulaRef>
                      </c:ext>
                    </c:extLst>
                    <c:strCache>
                      <c:ptCount val="1"/>
                      <c:pt idx="0">
                        <c:v>November</c:v>
                      </c:pt>
                    </c:strCache>
                  </c:strRef>
                </c:tx>
                <c:spPr>
                  <a:solidFill>
                    <a:schemeClr val="accent6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Auswertungen_Summe!$AG$9:$AJ$9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15</c:v>
                      </c:pt>
                      <c:pt idx="1">
                        <c:v>44</c:v>
                      </c:pt>
                      <c:pt idx="2">
                        <c:v>16</c:v>
                      </c:pt>
                      <c:pt idx="3">
                        <c:v>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03E-4095-B2AC-3F7A314A04B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Auswertungen_Summe!$B$10</c15:sqref>
                        </c15:formulaRef>
                      </c:ext>
                    </c:extLst>
                    <c:strCache>
                      <c:ptCount val="1"/>
                      <c:pt idx="0">
                        <c:v>Dezember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Auswertungen_Summe!$AD$3:$AJ$3</c15:sqref>
                        </c15:formulaRef>
                      </c:ext>
                    </c:extLst>
                    <c:strCache>
                      <c:ptCount val="7"/>
                      <c:pt idx="0">
                        <c:v>Vergrämung</c:v>
                      </c:pt>
                      <c:pt idx="1">
                        <c:v>Zieri / Briefi</c:v>
                      </c:pt>
                      <c:pt idx="2">
                        <c:v>Sonstiges</c:v>
                      </c:pt>
                      <c:pt idx="3">
                        <c:v>Fußtaube</c:v>
                      </c:pt>
                      <c:pt idx="4">
                        <c:v>Geschwächt</c:v>
                      </c:pt>
                      <c:pt idx="5">
                        <c:v>Jungtaube</c:v>
                      </c:pt>
                      <c:pt idx="6">
                        <c:v>Verletzung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Auswertungen_Summe!$AG$10:$AJ$10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15</c:v>
                      </c:pt>
                      <c:pt idx="1">
                        <c:v>32</c:v>
                      </c:pt>
                      <c:pt idx="2">
                        <c:v>26</c:v>
                      </c:pt>
                      <c:pt idx="3">
                        <c:v>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03E-4095-B2AC-3F7A314A04B3}"/>
                  </c:ext>
                </c:extLst>
              </c15:ser>
            </c15:filteredBarSeries>
          </c:ext>
        </c:extLst>
      </c:barChart>
      <c:catAx>
        <c:axId val="822122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2117520"/>
        <c:crosses val="autoZero"/>
        <c:auto val="1"/>
        <c:lblAlgn val="ctr"/>
        <c:lblOffset val="100"/>
        <c:noMultiLvlLbl val="0"/>
      </c:catAx>
      <c:valAx>
        <c:axId val="82211752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212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E181A-20D3-4282-B059-BAE76F73A908}" type="datetimeFigureOut">
              <a:rPr lang="de-DE" smtClean="0"/>
              <a:t>20.04.2023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6172A-FFCF-45B1-8ED2-21F51CCD8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70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onrad_Lorenz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wikipedia.org/wiki/Vogelwarte_Helgoland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Notfälle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Einfangen (auch </a:t>
            </a:r>
            <a:r>
              <a:rPr lang="de-DE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ﬂugfähiger</a:t>
            </a: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 hilfsbedürftiger Tauben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Hilfe vor Ort bzw. </a:t>
            </a:r>
            <a:r>
              <a:rPr lang="de-DE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Pﬂege</a:t>
            </a: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inkl. Tierarztbesuche, wenn nötig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Anschließende Auswilderung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sz="1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Monatlich ca. 150 - 200 Notfälle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Hilfe nicht nur privat sondern auch Firmen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Vergrämungen, DB, Zusammenarbeit mit Hamburger Veterinärämtern und Kontakt Hamburger Verkehrsbetrieben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Stadttauben auf unserer gut besuchten Facebook-Seite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für gehandicapte Stadttauben und gestrandete und „ausrangierte“ Brieftauben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Konzept zur tierschutzgerechten Regulierung der Stadttaubenpopulation,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Bindung der Stadttauben an betreute Taubenschläge,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kontrollierte artgerechte Fütterung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Versorgung mit frischem Wasser, Kotentsorgung sowie eine Geburtenkontrolle durch regelmäßigen Austausch der Gelege durch Ei-Attrappen.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86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Schäden an Gebäuden durch Bohrungen für Vergrämungen und Kleber für Spikes fallen hier weitaus mehr ins Gewicht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200" dirty="0"/>
          </a:p>
          <a:p>
            <a:pPr>
              <a:lnSpc>
                <a:spcPct val="150000"/>
              </a:lnSpc>
            </a:pPr>
            <a:r>
              <a:rPr lang="de-DE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Durchfall – Hungerkot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schlecht zu entfernen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ästhetisches und hygienisches Problem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kein gesundheitliches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Artgerechte Nahrung – feste Substanz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PH-neutral bis schwach sauer</a:t>
            </a:r>
          </a:p>
          <a:p>
            <a:pPr algn="l">
              <a:lnSpc>
                <a:spcPct val="150000"/>
              </a:lnSpc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Nicht aggressiv 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Leicht zu entfernen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Geringes Gewicht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Ca. 2,5 kg Trockenkot/Jahr vs. ca. 12 kg Nasskot/Jahr</a:t>
            </a:r>
          </a:p>
          <a:p>
            <a:pPr algn="l">
              <a:lnSpc>
                <a:spcPct val="150000"/>
              </a:lnSpc>
            </a:pPr>
            <a:endParaRPr lang="de-DE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de-DE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50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Studie kurz beschreiben</a:t>
            </a:r>
          </a:p>
          <a:p>
            <a:r>
              <a:rPr lang="de-DE" dirty="0"/>
              <a:t>Ganz konkret auf einzelne Bakterien, Viren, Pilze, Parasiten</a:t>
            </a:r>
          </a:p>
          <a:p>
            <a:endParaRPr lang="de-DE" dirty="0"/>
          </a:p>
          <a:p>
            <a:r>
              <a:rPr lang="de-DE" dirty="0"/>
              <a:t>Weitere Infos auf Erna Graff Stiftung – Seite + Rechtsfragen + Studien Abstammung der Stadttauben von Zuchttauben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890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Presse trägt maßgeblich zur Polarisierung bei </a:t>
            </a:r>
          </a:p>
          <a:p>
            <a:r>
              <a:rPr lang="de-DE" dirty="0"/>
              <a:t>Neg. Berichterstattung</a:t>
            </a:r>
          </a:p>
          <a:p>
            <a:r>
              <a:rPr lang="de-DE" dirty="0"/>
              <a:t>Tauben werden durch die Wörter stigmatisiert </a:t>
            </a:r>
            <a:r>
              <a:rPr lang="de-DE" dirty="0">
                <a:sym typeface="Wingdings" panose="05000000000000000000" pitchFamily="2" charset="2"/>
              </a:rPr>
              <a:t> Wörter bilden das Image der Tauben</a:t>
            </a:r>
          </a:p>
          <a:p>
            <a:r>
              <a:rPr lang="de-DE" dirty="0" err="1">
                <a:sym typeface="Wingdings" panose="05000000000000000000" pitchFamily="2" charset="2"/>
              </a:rPr>
              <a:t>Zb</a:t>
            </a:r>
            <a:r>
              <a:rPr lang="de-DE" dirty="0">
                <a:sym typeface="Wingdings" panose="05000000000000000000" pitchFamily="2" charset="2"/>
              </a:rPr>
              <a:t>. Ratten der Lüfte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6441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Umfasst ein großes Spektrum - Übergriffe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868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793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Ehem. Mitarbeiter von </a:t>
            </a:r>
            <a:r>
              <a:rPr lang="de-DE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Konrad Loren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Konrad Lorenz</a:t>
            </a:r>
            <a:endParaRPr lang="de-DE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Ehem. leitender wissenschaftlicher Direktor an der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ogelwarte Helgolan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Vogelwarte Helgoland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Tötungsmethode = vorsätzliche Gewalt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6792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Ineffiziente Maßnahme!!!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3572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+mn-lt"/>
                <a:cs typeface="Superclarendon Black"/>
              </a:rPr>
              <a:t>Verelendung aufgrund verwahrloster / fehlender Brutplätze. </a:t>
            </a:r>
          </a:p>
          <a:p>
            <a:endParaRPr lang="de-DE" dirty="0">
              <a:latin typeface="+mn-lt"/>
              <a:cs typeface="Superclarendon Black"/>
            </a:endParaRPr>
          </a:p>
          <a:p>
            <a:r>
              <a:rPr lang="de-DE" dirty="0">
                <a:latin typeface="+mn-lt"/>
                <a:cs typeface="Superclarendon Black"/>
              </a:rPr>
              <a:t>Gezwungen in Spikes zu nisten</a:t>
            </a:r>
          </a:p>
          <a:p>
            <a:endParaRPr lang="de-DE" dirty="0">
              <a:latin typeface="+mn-lt"/>
              <a:cs typeface="Superclarendon Black"/>
            </a:endParaRPr>
          </a:p>
          <a:p>
            <a:r>
              <a:rPr lang="de-DE" dirty="0">
                <a:latin typeface="+mn-lt"/>
                <a:cs typeface="Superclarendon Black"/>
              </a:rPr>
              <a:t>Bahnanlagen- Brutplätze mit Öl in Berührung. </a:t>
            </a:r>
            <a:r>
              <a:rPr lang="de-DE" dirty="0">
                <a:latin typeface="+mn-lt"/>
                <a:cs typeface="Superclarendon Black"/>
                <a:sym typeface="Wingdings" panose="05000000000000000000" pitchFamily="2" charset="2"/>
              </a:rPr>
              <a:t> Gefiederschutz greift nicht mehr  Erfrierungen</a:t>
            </a:r>
            <a:endParaRPr lang="de-DE" dirty="0">
              <a:latin typeface="+mn-lt"/>
              <a:cs typeface="Superclarendon Black"/>
            </a:endParaRPr>
          </a:p>
          <a:p>
            <a:endParaRPr lang="de-DE" dirty="0">
              <a:latin typeface="+mn-lt"/>
              <a:cs typeface="Superclarendon Black"/>
            </a:endParaRPr>
          </a:p>
          <a:p>
            <a:r>
              <a:rPr lang="de-DE" dirty="0">
                <a:latin typeface="+mn-lt"/>
                <a:cs typeface="Superclarendon Black"/>
              </a:rPr>
              <a:t>Lagerhalle Brüten auf dem Boden unter Palletten </a:t>
            </a:r>
            <a:r>
              <a:rPr lang="de-DE" dirty="0">
                <a:latin typeface="+mn-lt"/>
                <a:cs typeface="Superclarendon Black"/>
                <a:sym typeface="Wingdings" panose="05000000000000000000" pitchFamily="2" charset="2"/>
              </a:rPr>
              <a:t> müssen dort auf dem Boden brüten und ihre Küken groß ziehen, dort werden sie nicht überleben (überfahren, erschlagen)</a:t>
            </a:r>
            <a:endParaRPr lang="de-DE" dirty="0">
              <a:latin typeface="+mn-lt"/>
              <a:cs typeface="Superclarendon Black"/>
            </a:endParaRPr>
          </a:p>
          <a:p>
            <a:endParaRPr lang="de-DE" dirty="0">
              <a:latin typeface="+mn-lt"/>
              <a:cs typeface="Superclarendon Black"/>
            </a:endParaRPr>
          </a:p>
          <a:p>
            <a:r>
              <a:rPr lang="de-DE" dirty="0">
                <a:latin typeface="+mn-lt"/>
                <a:cs typeface="Superclarendon Black"/>
              </a:rPr>
              <a:t>Nestlinge haben in der Stadt auf dem Boden keine Chance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cs typeface="Courier"/>
              </a:rPr>
              <a:t>Keine Möglichkeit der „</a:t>
            </a:r>
            <a:r>
              <a:rPr lang="de-DE" sz="1200" dirty="0" err="1">
                <a:cs typeface="Courier"/>
              </a:rPr>
              <a:t>Ästlingszeit</a:t>
            </a:r>
            <a:r>
              <a:rPr lang="de-DE" sz="1200" dirty="0">
                <a:cs typeface="Courier"/>
              </a:rPr>
              <a:t>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cs typeface="Courier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884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artgerechten Brutplätze</a:t>
            </a:r>
          </a:p>
          <a:p>
            <a:r>
              <a:rPr lang="de-DE" dirty="0"/>
              <a:t>Runter fallen, Züge fahren vorbei, Lärm, Stress</a:t>
            </a:r>
          </a:p>
          <a:p>
            <a:endParaRPr lang="de-DE" dirty="0"/>
          </a:p>
          <a:p>
            <a:r>
              <a:rPr lang="de-DE" dirty="0"/>
              <a:t>Verwahrlosung</a:t>
            </a:r>
          </a:p>
          <a:p>
            <a:r>
              <a:rPr lang="de-DE" dirty="0"/>
              <a:t>+ Klimaanlagen</a:t>
            </a:r>
          </a:p>
          <a:p>
            <a:r>
              <a:rPr lang="de-DE" dirty="0"/>
              <a:t>+ Rolltreppen </a:t>
            </a:r>
            <a:r>
              <a:rPr lang="de-DE" dirty="0" err="1"/>
              <a:t>etc</a:t>
            </a:r>
            <a:endParaRPr lang="de-DE" dirty="0"/>
          </a:p>
          <a:p>
            <a:r>
              <a:rPr lang="de-DE" dirty="0"/>
              <a:t>+ technische Anlagen generell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89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Keine Alternativen </a:t>
            </a:r>
            <a:r>
              <a:rPr lang="de-DE" b="0" dirty="0">
                <a:sym typeface="Wingdings" panose="05000000000000000000" pitchFamily="2" charset="2"/>
              </a:rPr>
              <a:t> Brutplätze auf Balkonen</a:t>
            </a:r>
          </a:p>
          <a:p>
            <a:r>
              <a:rPr lang="de-DE" b="0" dirty="0">
                <a:sym typeface="Wingdings" panose="05000000000000000000" pitchFamily="2" charset="2"/>
              </a:rPr>
              <a:t>Dort werden sie häufig von Privatpersonen illegal entsorgt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42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812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Brücken </a:t>
            </a:r>
            <a:r>
              <a:rPr lang="de-DE" dirty="0">
                <a:sym typeface="Wingdings" panose="05000000000000000000" pitchFamily="2" charset="2"/>
              </a:rPr>
              <a:t> Ethologie erfüllt</a:t>
            </a:r>
            <a:endParaRPr lang="de-DE" dirty="0"/>
          </a:p>
          <a:p>
            <a:r>
              <a:rPr lang="de-DE" dirty="0"/>
              <a:t>Überfahren </a:t>
            </a:r>
          </a:p>
          <a:p>
            <a:r>
              <a:rPr lang="de-DE" dirty="0"/>
              <a:t>Extremen Lärm ausgesetzt</a:t>
            </a:r>
          </a:p>
          <a:p>
            <a:r>
              <a:rPr lang="de-DE" dirty="0"/>
              <a:t>Nässe / Kälte – wenn Zug rüber rollt alle paar Minuten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Stahl - Rheuma durch Kälte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Kahler Kopf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74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Jungtauben fallen</a:t>
            </a:r>
          </a:p>
          <a:p>
            <a:r>
              <a:rPr lang="de-DE" dirty="0"/>
              <a:t>Geschwächte Tauben setzen sich ins gleis , um sich zu verkriechen sie kennen die Gefahr nicht</a:t>
            </a:r>
          </a:p>
          <a:p>
            <a:r>
              <a:rPr lang="de-DE" dirty="0"/>
              <a:t>oder auszuruhen  Sitzplatz wie jeder andere, schaffen es nicht rechtzeitig wieder raus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742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Häufiges und nicht so bekanntes Problem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Einmauern</a:t>
            </a:r>
          </a:p>
          <a:p>
            <a:r>
              <a:rPr lang="de-DE" dirty="0" err="1"/>
              <a:t>Großeses</a:t>
            </a:r>
            <a:r>
              <a:rPr lang="de-DE" dirty="0"/>
              <a:t> Probleme offene Zwischendecken</a:t>
            </a:r>
          </a:p>
          <a:p>
            <a:endParaRPr lang="de-DE" dirty="0"/>
          </a:p>
          <a:p>
            <a:r>
              <a:rPr lang="de-DE" dirty="0"/>
              <a:t>Theoretisch müsste jedes offene Loch / Nische mit einem </a:t>
            </a:r>
            <a:r>
              <a:rPr lang="de-DE" dirty="0" err="1"/>
              <a:t>Provisiorium</a:t>
            </a:r>
            <a:r>
              <a:rPr lang="de-DE" dirty="0"/>
              <a:t> versehen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870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 Ursache – große Wirkung</a:t>
            </a:r>
          </a:p>
          <a:p>
            <a:r>
              <a:rPr lang="de-DE" dirty="0"/>
              <a:t>Eingemauert </a:t>
            </a:r>
            <a:r>
              <a:rPr lang="de-DE" dirty="0">
                <a:sym typeface="Wingdings" panose="05000000000000000000" pitchFamily="2" charset="2"/>
              </a:rPr>
              <a:t> qualvoller Tod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20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/>
              <a:t>Langwierige Futtersuche</a:t>
            </a:r>
          </a:p>
          <a:p>
            <a:pPr>
              <a:lnSpc>
                <a:spcPct val="110000"/>
              </a:lnSpc>
            </a:pPr>
            <a:r>
              <a:rPr lang="de-DE" dirty="0"/>
              <a:t>Selbst in der Dämmerung / Dunkelheit suchen die Tauben</a:t>
            </a:r>
          </a:p>
          <a:p>
            <a:pPr>
              <a:lnSpc>
                <a:spcPct val="110000"/>
              </a:lnSpc>
            </a:pPr>
            <a:r>
              <a:rPr lang="de-DE" dirty="0"/>
              <a:t>Dort wo Menschen sind</a:t>
            </a:r>
          </a:p>
          <a:p>
            <a:pPr>
              <a:lnSpc>
                <a:spcPct val="110000"/>
              </a:lnSpc>
            </a:pPr>
            <a:r>
              <a:rPr lang="de-DE" dirty="0"/>
              <a:t>Hinterlassenschaften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06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/>
              <a:t>Hinterlassenschaften</a:t>
            </a:r>
          </a:p>
          <a:p>
            <a:pPr>
              <a:lnSpc>
                <a:spcPct val="110000"/>
              </a:lnSpc>
            </a:pPr>
            <a:r>
              <a:rPr lang="de-DE" dirty="0"/>
              <a:t>Fäden, haare, Angelschnüre</a:t>
            </a:r>
          </a:p>
          <a:p>
            <a:pPr>
              <a:lnSpc>
                <a:spcPct val="110000"/>
              </a:lnSpc>
            </a:pPr>
            <a:r>
              <a:rPr lang="de-DE" dirty="0"/>
              <a:t>Schuppige Füße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Sind nicht in der Lage sich selbst davon zu befreien wie bspw. Krähen</a:t>
            </a:r>
          </a:p>
          <a:p>
            <a:pPr>
              <a:lnSpc>
                <a:spcPct val="110000"/>
              </a:lnSpc>
            </a:pPr>
            <a:endParaRPr lang="de-DE" dirty="0"/>
          </a:p>
          <a:p>
            <a:pPr>
              <a:lnSpc>
                <a:spcPct val="110000"/>
              </a:lnSpc>
            </a:pPr>
            <a:r>
              <a:rPr lang="de-DE" dirty="0"/>
              <a:t>Einfache Verschnürungen bis hin zu Amputationen ganzer Gliedmaßen</a:t>
            </a:r>
          </a:p>
          <a:p>
            <a:pPr>
              <a:lnSpc>
                <a:spcPct val="110000"/>
              </a:lnSpc>
            </a:pPr>
            <a:r>
              <a:rPr lang="de-DE" dirty="0" err="1"/>
              <a:t>Langwiriger</a:t>
            </a:r>
            <a:r>
              <a:rPr lang="de-DE" dirty="0"/>
              <a:t> und Schmerzhafter Prozess</a:t>
            </a:r>
          </a:p>
          <a:p>
            <a:pPr>
              <a:lnSpc>
                <a:spcPct val="110000"/>
              </a:lnSpc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53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/>
              <a:t>Großer Anteil an hilfsbedürftigen Tauben </a:t>
            </a:r>
          </a:p>
          <a:p>
            <a:pPr>
              <a:lnSpc>
                <a:spcPct val="110000"/>
              </a:lnSpc>
            </a:pPr>
            <a:r>
              <a:rPr lang="de-DE" dirty="0"/>
              <a:t>Benötigen keine lange Pflegezeit </a:t>
            </a:r>
          </a:p>
          <a:p>
            <a:pPr>
              <a:lnSpc>
                <a:spcPct val="110000"/>
              </a:lnSpc>
            </a:pPr>
            <a:r>
              <a:rPr lang="de-DE" dirty="0"/>
              <a:t>Rechtzeitiges Melden kann Leben retten</a:t>
            </a:r>
          </a:p>
          <a:p>
            <a:pPr>
              <a:lnSpc>
                <a:spcPct val="110000"/>
              </a:lnSpc>
            </a:pPr>
            <a:r>
              <a:rPr lang="de-DE" dirty="0"/>
              <a:t>+ bitte Haare und Fäden in den Müll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021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Stadttauben sind Verletzungen im städtischen Umfeld ausgesetzt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9078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/>
              <a:t>AFT</a:t>
            </a:r>
          </a:p>
          <a:p>
            <a:pPr>
              <a:lnSpc>
                <a:spcPct val="110000"/>
              </a:lnSpc>
            </a:pPr>
            <a:r>
              <a:rPr lang="de-DE" dirty="0"/>
              <a:t>Durch Kollision, Busse, Lastwagen, Fahrräder</a:t>
            </a:r>
          </a:p>
          <a:p>
            <a:pPr>
              <a:lnSpc>
                <a:spcPct val="110000"/>
              </a:lnSpc>
            </a:pPr>
            <a:r>
              <a:rPr lang="de-DE" dirty="0"/>
              <a:t>Gekennzeichnet durch geschwollenen Kopf, apathisch, Kopf schwenken</a:t>
            </a:r>
          </a:p>
          <a:p>
            <a:pPr>
              <a:lnSpc>
                <a:spcPct val="110000"/>
              </a:lnSpc>
            </a:pPr>
            <a:endParaRPr lang="de-DE" dirty="0"/>
          </a:p>
          <a:p>
            <a:pPr>
              <a:lnSpc>
                <a:spcPct val="110000"/>
              </a:lnSpc>
            </a:pPr>
            <a:r>
              <a:rPr lang="de-DE" dirty="0" err="1"/>
              <a:t>Kräheangriff</a:t>
            </a:r>
            <a:endParaRPr lang="de-DE" dirty="0"/>
          </a:p>
          <a:p>
            <a:pPr>
              <a:lnSpc>
                <a:spcPct val="110000"/>
              </a:lnSpc>
            </a:pPr>
            <a:endParaRPr lang="de-DE" dirty="0"/>
          </a:p>
          <a:p>
            <a:pPr>
              <a:lnSpc>
                <a:spcPct val="110000"/>
              </a:lnSpc>
            </a:pPr>
            <a:r>
              <a:rPr lang="de-DE" b="1" dirty="0"/>
              <a:t>Alle gezeigten Tauben haben überlebt!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388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Vergrämungen = Abwehrmaßen / Systeme, um Tauben von den Standorten fernzuhalten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Beispiele nennen</a:t>
            </a:r>
          </a:p>
          <a:p>
            <a:pPr>
              <a:lnSpc>
                <a:spcPct val="11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Verlagern das Problem nur, lösen es nicht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Wird ein Standort vergrämt, weichen die Tauben auf die umliegenden Gebäude aus 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Vergrämungen verursachen hohe Kosten und müssen stetig erneuert werden</a:t>
            </a:r>
          </a:p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Vergrämungen müssen gewartet werden, was in der Praxis selten geschieht</a:t>
            </a:r>
          </a:p>
          <a:p>
            <a:pPr>
              <a:lnSpc>
                <a:spcPct val="11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14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0400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Sind in vielen Fällen tierschutzwidrig, denn:</a:t>
            </a:r>
          </a:p>
          <a:p>
            <a:pPr>
              <a:lnSpc>
                <a:spcPct val="11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Tauben verfangen sich in den Abwehrnetzen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Strangulieren sich an defekten Netzen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Oder geraten hinter die Netze und finden nicht wieder heraus</a:t>
            </a:r>
          </a:p>
          <a:p>
            <a:pPr lvl="1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256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Jungtauben wachsen in den Vergrämungen auf</a:t>
            </a:r>
          </a:p>
          <a:p>
            <a:r>
              <a:rPr lang="de-DE" dirty="0">
                <a:sym typeface="Wingdings" panose="05000000000000000000" pitchFamily="2" charset="2"/>
              </a:rPr>
              <a:t> Enorme Verletzungen</a:t>
            </a:r>
            <a:endParaRPr lang="de-DE" dirty="0"/>
          </a:p>
          <a:p>
            <a:pPr lvl="1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Spanndrähte schneiden die Füße auf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Unfälle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Tauben spießen sich auf Spikes auf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343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Hohe Anforderungen / Trennung der Partner / immer größer werdende Distanzen / Hohe Verlustquoten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Brief-, Rasse- und Hochzeitstauben füllen in einem hohen Maße die Bestände der Stadttauben auf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Züchter sollten in die Verantwortung genommen werden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0299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Gewalt kann Aktiv / passiv sein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Taube sich selbst überlassen </a:t>
            </a:r>
            <a:r>
              <a:rPr lang="de-DE" dirty="0">
                <a:sym typeface="Wingdings" panose="05000000000000000000" pitchFamily="2" charset="2"/>
              </a:rPr>
              <a:t>verhungern lassen, nicht einschreiten, nicht helfen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9178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Vorurteile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sind vorschnelle Urteile – also Ansichten über Dinge, einzelne Personen oder Menschengruppen, die man eigentlich gar nicht oder nicht richtig kennt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panische Ängste vor gesundheitlicher Beeinträchtigung bis hin zu Todesängsten entwickelt 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echter psychischer Ekel und Angst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tierschutzwidrigen Nachstellungen, so dass Stadttauben daher zunehmend Opfer von Tierquälerei und illegaler Tötungen werden</a:t>
            </a:r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Ausmaße wurden gezeigt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Leichte Opfer</a:t>
            </a:r>
          </a:p>
          <a:p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Klein, 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teilw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 zutraulich, wehren sich, schreien nicht + Straftaten, selbst wenn aufgeklärt kaum geahndet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Wertschätzung von Leben</a:t>
            </a:r>
          </a:p>
          <a:p>
            <a:endParaRPr lang="de-DE" dirty="0"/>
          </a:p>
          <a:p>
            <a:r>
              <a:rPr lang="de-DE" dirty="0"/>
              <a:t>Ausgrenzung statt Integration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3165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Diffamierende Berichterstattung</a:t>
            </a: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	Politik</a:t>
            </a: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	Presse</a:t>
            </a: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Wirtschaftliche Interessen</a:t>
            </a: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Vergrämerfirmen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Reinigungsfirmen</a:t>
            </a:r>
          </a:p>
          <a:p>
            <a:pPr marL="457200" lvl="1" indent="0">
              <a:buNone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Schädlingsbekämpfer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4695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Tierschutz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ungewolltes Dasein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artgerechte Nahrung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Verwahrlosung und Krankheit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Bürger fühlen sich durch Taubenschwärme und Futter suchende Tauben gestört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Stadttauben vermehren sich unkontrolliert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nisten auf Balkonen, auf Fenstersimsen, in Bahnhofsdecken, unter Brücken, in Einkaufszentren, in Klimaanlagen, in elektrischen Stromkästen u.v.m.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Verschmutzung von Bahnhöfen, Einkaufszonen, Sitzbänken etc. durch Taubenkot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 immer wieder kehrende öffentliche u. private Kosten </a:t>
            </a:r>
          </a:p>
          <a:p>
            <a:pPr lvl="1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Vergrämungen</a:t>
            </a:r>
          </a:p>
          <a:p>
            <a:pPr lvl="1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Reinigungsarbeiten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Menschen die Tauben füttern wollen werden kriminalisiert, verfolgt und tätlich angegriffen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35374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68487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städtisches Konzept „Augsburger Modell“, sollte in 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öffentlicher Hand, da Privatleute oder kleine TO gar nicht stemmen können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Dafür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Bestellung einer taubenbeauftragten Person, um übergeordnet koordinieren zu können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Einstellung von Geldern in den öffentlichen Haushalt für Taubenschutzmaßnahmen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Langfristigkeit + Zuverlässigkeit sichergestellt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971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Möglichkeit des Eieraustausches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gg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Ei Attrappen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somit Populationskontrolle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Stadttauben sind Stubenhocker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Durch ausreichende + artgerechte Nahrung müssen nicht mehr auf langwierige Futtersuche gehen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Der Kot wird im Schlag abgesetzt (80-90%)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332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Jede 7. gemeldete Taube ist eine Ringeltaube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9585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Wirksame Öffentlichkeitsarbeit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Aufklärung der Bevölkerung (z.B. Fütterungsverbot,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Medien einbinden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000000"/>
                </a:solidFill>
                <a:latin typeface="Verdana" panose="020B0604030504040204" pitchFamily="34" charset="0"/>
              </a:rPr>
              <a:t>gute Kooperation* von Kommunen und Tierschutz</a:t>
            </a:r>
            <a:endParaRPr lang="de-DE" sz="1100" b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de-DE" sz="1100" b="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Wilde Brutplätze </a:t>
            </a: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 Umfeld entfernen und tierschutzgerecht vergrämen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Standort nahe bereits existierender Schwärme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Anzahl der Taubenschläge der vorhandenen Population anpassen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Taubengerechte Innenausstattung z.B.:</a:t>
            </a: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Brutzellen nicht zu nah aneinander bauen (Revierverhalten)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Verblendung von Nistzellen (Felsenbrüter)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ev. Trennung von Brut- und Futterraum, um Ruhe zu schaffen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Hochwertiges und ausreichendes Futter anbieten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Frisches Wasser</a:t>
            </a:r>
          </a:p>
          <a:p>
            <a:pPr marL="628650" lvl="1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ev. einige Tauben ausbrüten lassen, um einen Bruterfolg vorzutäuschen</a:t>
            </a:r>
          </a:p>
          <a:p>
            <a:pPr marL="628650" lvl="1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gute Durchlüftung</a:t>
            </a: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mehrere Anflugbretter (dominante Täuber blockieren diese gerne)</a:t>
            </a:r>
          </a:p>
          <a:p>
            <a:pPr marL="628650" lvl="1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Sitzstangen oberhalb des Schlages 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(zur Verhinderung des Kotabsatzes über den Rand)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16591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094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4438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Integration Stadtbild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auf Parkdecks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auf Dächern (Flachdächer)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in Dachstühlen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in Kirchtürmen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Öffentliche Standorte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auf Brachflächen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in Parkanlagen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Nutzung kommunaler Immobilien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Nutzung ungenutzter Flächen von öffentlichen Einrichtungen z.B.: Bücherhallen, Universitäten, Behörden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3257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Integration statt Ausgrenzung</a:t>
            </a:r>
          </a:p>
          <a:p>
            <a:r>
              <a:rPr lang="de-DE" dirty="0"/>
              <a:t>Keine Ausrottung!</a:t>
            </a:r>
          </a:p>
          <a:p>
            <a:r>
              <a:rPr lang="de-DE" dirty="0"/>
              <a:t>Stadttauben gehören zur Stadtkultur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8033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keine Gefahr für den Menschen darstellen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Erklärt Kindern den Tieren nicht hinterherzurennen</a:t>
            </a:r>
          </a:p>
          <a:p>
            <a:endParaRPr lang="de-DE" dirty="0"/>
          </a:p>
          <a:p>
            <a:r>
              <a:rPr lang="de-DE" dirty="0"/>
              <a:t>In Not </a:t>
            </a:r>
            <a:r>
              <a:rPr lang="de-DE" dirty="0">
                <a:sym typeface="Wingdings" panose="05000000000000000000" pitchFamily="2" charset="2"/>
              </a:rPr>
              <a:t> mit der Hand greifen –&gt; </a:t>
            </a:r>
            <a:r>
              <a:rPr lang="de-DE">
                <a:sym typeface="Wingdings" panose="05000000000000000000" pitchFamily="2" charset="2"/>
              </a:rPr>
              <a:t>Stoffbeutel dabei haben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3921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446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8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Heimische Wildtauben leben im Wald, bauen Nester auf Bäumen!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46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Nahrung, Überbringer von Nachrichten und später auch als Hobby und Sporttier.</a:t>
            </a:r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182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Wildtiere werden durch Domestikation zu Haustieren!</a:t>
            </a:r>
          </a:p>
          <a:p>
            <a:pPr marL="457200" lvl="1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Gefiederte Streuner</a:t>
            </a: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enge Nähe zum Menschen, wird schnell zahm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ausgesetzte Haustiere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das „Feldern“ nicht mehr angeboren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NICHT in der Lage Samen / Körner zu enthülsen </a:t>
            </a:r>
          </a:p>
          <a:p>
            <a:pPr marL="1085850" lvl="2" indent="-1714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Große Brotstücke können auch nicht zerkleinert werden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Abfälle, Unrat, Müll, Erbrochenes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Fehl-/ und Mangelernährung 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Tiere untergewichtig 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leiden unter schweren Durchfällen = Hungerkot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hoher 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lnfektionsdruck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Angezüchtete Standorttreue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(Radius ca. 700-1000 m)</a:t>
            </a:r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ganzjährige Brutaktivität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unabhängig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von Witterungs- bzw. Jahresverlauf und Nahrungsangebot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52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Statistiken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4.500 Tauben in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Tauben wirken aufgrund ihres Gefieders wohl genährter als sie sind!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172A-FFCF-45B1-8ED2-21F51CCD89B6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8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1AB65-C631-424D-BD0C-BE620FBD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932A5F-BF59-4CEF-BA49-4706F065D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BB307A-4F3E-4FE6-8F07-32412006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B447A-7D83-4C79-AC10-5028EB93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959F07-BDA6-4DFD-8F3A-AA1F2DDC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64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4ADD8-3AC2-4A7A-AA56-CA12A3C0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2F1BCD-C316-44DD-A02A-4F5CAFDCA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881B24-0950-4295-AA83-2B7666D3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23EC50-B055-43CA-8D3C-94397F54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1233C-5A66-4346-A760-5B268C77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203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75F9411-E711-48E2-8D14-D4E0329FC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79D88F-F396-4E84-A3BB-D42D71214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85C815-5A77-4C1D-9EB5-3BAF6CCE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CA531A-2666-495A-BA95-3B05B7BC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07F987-8307-4DE0-B469-8CD9A779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84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3F40E-F3D5-46D0-ADFC-3C0697DC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360584-9C71-4FCB-8718-762F4BC12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CBE0FA-16F4-49AF-8D13-B3E9669D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CB35F0-B4C0-4D12-B24F-D36993D8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68D675-3D25-4815-9FA3-9462E0C6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304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2F961-3A7D-4EDC-A19B-06A5D96A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B0DC08-8ED8-4519-AD59-A22FEEBC1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72D6CE-76B2-4236-92D3-BB58AF58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9FAF6-95AA-42B8-B7DA-5EB37726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357521-E48A-4538-A140-EBC3F7C3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57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D5C34-5409-471B-A85A-69E3C13F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2FAF98-CF1C-436E-B6BA-EFDA909F3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14C91A-9B89-4CD3-A927-7A3752BBA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A60ABC-69D8-4ACA-9B9C-0C470898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F877D3-676D-4439-ABC0-61D479F1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9364C5-5C90-4E0E-A1CD-A76B0BD2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98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60C7D-B55E-4BB4-B711-40F69CB2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62F6FF-FF89-4ED9-B218-3D151D600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E4FC3B-4EE5-43FE-AA9B-BF9F36987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AED737-4B3B-4C3B-AB44-3AD18DB0E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628DCC-F258-4931-B94A-0CFF1D93A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926668-F24C-41F0-A8AF-E30213C4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61A7FA-54B6-494F-BBDF-FDB16CAC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62BD9D-2602-41E8-8D26-3DDD5611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91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D525D-8C62-4C75-86BC-C15C6DD0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1B8C48-4C1E-4C1C-BD29-DB5A6588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BED26B-364C-4E7C-BC73-E30CDB31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C2CA86-5C5C-425B-83C3-21CF0FC9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10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68E19B-B7C1-4330-85B7-C3DA354B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6B8407-1473-413F-A09E-758BAD18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EC16CE-B6EB-4A93-873E-520B8E3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97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E0375-9545-47D2-9E9B-8675ADD1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C9B514-21BA-4DEB-A49B-508EC92A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EB95E1-524F-4600-BCAE-7CEA4B18D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59ED4E-8E91-415D-AA13-4821C68C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6705BA-32C2-47E1-8670-2181D65E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1F2EDB-2C55-4646-8723-5E5FC4C7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55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8642C-AF23-4250-88B4-592DD75A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3E950F0-FF6F-49EE-B3C3-8C8F8822B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816701-3867-4920-B4C1-E64BD60E1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D7496D-DFA0-4BDF-A2AC-5865423A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2CE358-2DF1-46BF-87FC-3A0D6A6F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22B93D-2BC9-4FEB-993A-560BDF11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43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30D52E5-509A-471C-BAA9-CE8801B0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0695DE-C913-401C-A1FD-B1195D67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090856-D34B-4CA1-B128-28066F00B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02.03.2021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488FC4-5FA1-465F-83B3-6B947AAE5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Stadttauben - Sündenböcke der Großstadt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20F578-A025-454F-8F48-2FB7E7F28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9740-8B0D-4728-AB79-EF0BF43CEBB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095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.pn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hyperlink" Target="https://youtu.be/EhqnhDekOz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.T.H@outlook.de" TargetMode="External"/><Relationship Id="rId4" Type="http://schemas.openxmlformats.org/officeDocument/2006/relationships/hyperlink" Target="https://de-de.facebook.com/GandolfsTaubenfreundeHambu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ld.de/regional/hamburg/hamburg-aktuell/1000-euro-belohnung-jagd-auf-tauben-killer-vom-baumwall-71726524.bild.html" TargetMode="External"/><Relationship Id="rId13" Type="http://schemas.openxmlformats.org/officeDocument/2006/relationships/hyperlink" Target="https://www.saechsische.de/zittau/tauben-voegel-kot-innere-weberstrasse-abwehr-5294341-plus.html" TargetMode="External"/><Relationship Id="rId18" Type="http://schemas.openxmlformats.org/officeDocument/2006/relationships/hyperlink" Target="https://www.peta.de/themen/hochzeitstauben/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www.erna-graff-stiftung.de/tauben/krankheiten/" TargetMode="External"/><Relationship Id="rId7" Type="http://schemas.openxmlformats.org/officeDocument/2006/relationships/hyperlink" Target="https://www.nabu.de/tiere-und-pflanzen/aktionen-und-projekte/stunde-der-gartenvoegel/voegel-bestimmen/13777.html" TargetMode="External"/><Relationship Id="rId12" Type="http://schemas.openxmlformats.org/officeDocument/2006/relationships/hyperlink" Target="https://www.ruhrnachrichten.de/luenen/taubenplage-in-luenen-stromdraehte-sind-in-der-city-laengst-im-einsatz-plus-1592880.html" TargetMode="External"/><Relationship Id="rId17" Type="http://schemas.openxmlformats.org/officeDocument/2006/relationships/hyperlink" Target="https://docplayer.org/72506957-Aktion-tier-kampagne-stadttauben-gefiederte-obdachlose.html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images.app.goo.gl/jRngEUPsGd4D7MgN8" TargetMode="External"/><Relationship Id="rId20" Type="http://schemas.openxmlformats.org/officeDocument/2006/relationships/hyperlink" Target="https://stadttiere-bs.de/Links/Downloa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w.de/lokal/kreis_paderborn/paderborn/22927332_Tierquaeler-vergifet-Stadttauben-in-Paderborn.html" TargetMode="External"/><Relationship Id="rId11" Type="http://schemas.openxmlformats.org/officeDocument/2006/relationships/hyperlink" Target="https://www.bild.de/regional/nuernberg/nuernberg-news/noch-mehr-taubendreck-nuernberg-hebt-fuetterungs-verbot-auf-74986476.bild.html" TargetMode="External"/><Relationship Id="rId5" Type="http://schemas.openxmlformats.org/officeDocument/2006/relationships/hyperlink" Target="https://www.mopo.de/hamburg/grausame-tat-in-hamburg-widerwaertig--wer-hat-diese-taube-gekoepft--36813966" TargetMode="External"/><Relationship Id="rId15" Type="http://schemas.openxmlformats.org/officeDocument/2006/relationships/hyperlink" Target="https://images.app.goo.gl/SygpB4ZVhrwsg3rq8" TargetMode="External"/><Relationship Id="rId10" Type="http://schemas.openxmlformats.org/officeDocument/2006/relationships/hyperlink" Target="https://www.spiegel.de/wissenschaft/natur/tauben-was-hilft-gegen-die-taubenplage-a-00000000-0002-0001-0000-000169356852" TargetMode="External"/><Relationship Id="rId19" Type="http://schemas.openxmlformats.org/officeDocument/2006/relationships/hyperlink" Target="https://www.schwarzwaelder-bote.de/inhalt.albstadt-senior-faellt-auf-betrueger-rein-tausende-euro-weg.cef8079c-c26b-470e-9433-efb3ba8e35b9.html" TargetMode="External"/><Relationship Id="rId4" Type="http://schemas.openxmlformats.org/officeDocument/2006/relationships/hyperlink" Target="https://www.jugendtierschutz.de/tiere/tiere-in-der-natur/stadttauben/" TargetMode="External"/><Relationship Id="rId9" Type="http://schemas.openxmlformats.org/officeDocument/2006/relationships/hyperlink" Target="https://www.abendblatt.de/hamburg/eimsbuettel/article217465847/Wer-schiesst-in-Eimsbuettel-mit-Luftgewehr-auf-Tauben.html" TargetMode="External"/><Relationship Id="rId14" Type="http://schemas.openxmlformats.org/officeDocument/2006/relationships/hyperlink" Target="https://www.mainpost.de/regional/schweinfurt/gut-flug-die-brieftauben-sind-wieder-los-art-10242338" TargetMode="External"/><Relationship Id="rId22" Type="http://schemas.openxmlformats.org/officeDocument/2006/relationships/hyperlink" Target="http://www.heynkes.de/isa/Tauben/tauben_1998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86CC14D-A008-4CB1-A2E2-BE1FC260C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30" y="281305"/>
            <a:ext cx="3393743" cy="314769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CB8FA7F-BCF1-4C9D-B99E-F9A2BEC33642}"/>
              </a:ext>
            </a:extLst>
          </p:cNvPr>
          <p:cNvSpPr/>
          <p:nvPr/>
        </p:nvSpPr>
        <p:spPr>
          <a:xfrm>
            <a:off x="0" y="6654055"/>
            <a:ext cx="1270000" cy="1538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endParaRPr lang="de-DE" sz="1000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9C8E3F-A71F-4896-AA1C-F1D77B2F2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A750048E-EEE5-4412-AFFD-689DFF41D746}"/>
              </a:ext>
            </a:extLst>
          </p:cNvPr>
          <p:cNvSpPr txBox="1">
            <a:spLocks/>
          </p:cNvSpPr>
          <p:nvPr/>
        </p:nvSpPr>
        <p:spPr>
          <a:xfrm>
            <a:off x="838200" y="3703242"/>
            <a:ext cx="10688273" cy="20338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de-DE" sz="5100" b="1" dirty="0">
                <a:latin typeface="+mn-lt"/>
              </a:rPr>
              <a:t>Sündenböcke der Großstadt!</a:t>
            </a:r>
          </a:p>
          <a:p>
            <a:pPr>
              <a:lnSpc>
                <a:spcPct val="170000"/>
              </a:lnSpc>
            </a:pPr>
            <a:r>
              <a:rPr lang="de-DE" sz="4000" dirty="0">
                <a:latin typeface="+mn-lt"/>
              </a:rPr>
              <a:t>Über Vorurteile und Gewalt gegen Stadttauben</a:t>
            </a:r>
          </a:p>
        </p:txBody>
      </p:sp>
    </p:spTree>
    <p:extLst>
      <p:ext uri="{BB962C8B-B14F-4D97-AF65-F5344CB8AC3E}">
        <p14:creationId xmlns:p14="http://schemas.microsoft.com/office/powerpoint/2010/main" val="138447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0CD4512-6367-41F0-AB3E-2E0330F8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59048" cy="996826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latin typeface="+mn-lt"/>
              </a:rPr>
              <a:t> 2. Mythos: Tauben finden genügend Wasser und Nahrung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FABD09D-5C2E-4CB0-B9D0-981BE5752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66" y="1325564"/>
            <a:ext cx="5041823" cy="485275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DE93D58-6D18-40C7-B221-7440D1847093}"/>
              </a:ext>
            </a:extLst>
          </p:cNvPr>
          <p:cNvSpPr/>
          <p:nvPr/>
        </p:nvSpPr>
        <p:spPr>
          <a:xfrm>
            <a:off x="457200" y="1887888"/>
            <a:ext cx="6501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2020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4.500 Taubennotfälle in Hamburg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612891E6-5E29-4EAC-8458-9A18C7D094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134589"/>
              </p:ext>
            </p:extLst>
          </p:nvPr>
        </p:nvGraphicFramePr>
        <p:xfrm>
          <a:off x="228826" y="3096134"/>
          <a:ext cx="6501599" cy="308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Datumsplatzhalter 3">
            <a:extLst>
              <a:ext uri="{FF2B5EF4-FFF2-40B4-BE49-F238E27FC236}">
                <a16:creationId xmlns:a16="http://schemas.microsoft.com/office/drawing/2014/main" id="{1C48006B-D1E5-47AD-8391-BA7376CB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C10BB658-4A8B-40FF-98AB-869E1481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7C2A76BE-0467-4D75-A108-59000EB2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2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305" y="3349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FE74FAD2-5DD1-436F-97C1-D8B1936AA426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2. Mythos – Taubenkot zerstört Gebäudesubstanz</a:t>
            </a:r>
          </a:p>
        </p:txBody>
      </p:sp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B7AA015D-245A-467C-8B82-EC2419DBF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12" y="2035632"/>
            <a:ext cx="3566893" cy="4089275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F28090FE-A583-4A7D-9E9A-F85AB5FDF2F5}"/>
              </a:ext>
            </a:extLst>
          </p:cNvPr>
          <p:cNvSpPr/>
          <p:nvPr/>
        </p:nvSpPr>
        <p:spPr>
          <a:xfrm>
            <a:off x="989045" y="1029094"/>
            <a:ext cx="10364755" cy="8925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„Bei mineralischen Baustoffen führt Stadttaubenkot nicht zu qualitativen Veränderungen, </a:t>
            </a:r>
          </a:p>
          <a:p>
            <a:pPr algn="ctr"/>
            <a:r>
              <a:rPr lang="de-DE" b="1" dirty="0"/>
              <a:t>wohl aber bei Blechen.“</a:t>
            </a:r>
          </a:p>
          <a:p>
            <a:pPr algn="ctr"/>
            <a:r>
              <a:rPr lang="de-DE" sz="1400" dirty="0"/>
              <a:t>(Quelle: Prüfbericht TU-Darmstadt Nr. 195.04 vom 26.08.2004)</a:t>
            </a:r>
          </a:p>
        </p:txBody>
      </p:sp>
      <p:sp>
        <p:nvSpPr>
          <p:cNvPr id="24" name="Datumsplatzhalter 3">
            <a:extLst>
              <a:ext uri="{FF2B5EF4-FFF2-40B4-BE49-F238E27FC236}">
                <a16:creationId xmlns:a16="http://schemas.microsoft.com/office/drawing/2014/main" id="{215ED8A2-B6CC-4A84-9F71-E390FDAA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226E9BD8-0E2D-4D3A-9E86-E0E4445C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748F3D66-DD10-459F-996C-B0E7251A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51358FE-98EB-41D1-A719-90F0B4314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36664" r="27677" b="31405"/>
          <a:stretch/>
        </p:blipFill>
        <p:spPr>
          <a:xfrm>
            <a:off x="6258266" y="2047938"/>
            <a:ext cx="4662188" cy="410121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4DA177A-1B5B-48DA-8278-862CD751F5FD}"/>
              </a:ext>
            </a:extLst>
          </p:cNvPr>
          <p:cNvSpPr txBox="1"/>
          <p:nvPr/>
        </p:nvSpPr>
        <p:spPr>
          <a:xfrm>
            <a:off x="8665413" y="5807870"/>
            <a:ext cx="225504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Trockenkot – 2,5kg / Jahr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E27FB23-4408-4909-8823-0D0DDE168F9E}"/>
              </a:ext>
            </a:extLst>
          </p:cNvPr>
          <p:cNvSpPr txBox="1"/>
          <p:nvPr/>
        </p:nvSpPr>
        <p:spPr>
          <a:xfrm>
            <a:off x="1461812" y="5786353"/>
            <a:ext cx="30852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Durchfall / Hungerkot – 12kg / Jahr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8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A97B5684-309E-4EBC-93E9-A8FC65514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328" y="4461331"/>
            <a:ext cx="5379484" cy="156708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„Es sind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keine nachgewiesenen Übertragungen von </a:t>
            </a:r>
            <a:r>
              <a:rPr lang="de-D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Ornithosen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durch Stadt- oder Wildtauben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in den vergangen 10 Jahren bekannt geworden.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(Quelle: Robert-Koch-Institut 2016)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0CD4512-6367-41F0-AB3E-2E0330F8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2. Mythos – Krankheitsübertragung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82AFE43-4BC0-4164-920A-FA7EE5E8846E}"/>
              </a:ext>
            </a:extLst>
          </p:cNvPr>
          <p:cNvSpPr/>
          <p:nvPr/>
        </p:nvSpPr>
        <p:spPr>
          <a:xfrm>
            <a:off x="6699900" y="1771689"/>
            <a:ext cx="5075636" cy="3616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„Für </a:t>
            </a:r>
            <a:r>
              <a:rPr lang="de-DE" sz="1400" b="1" dirty="0">
                <a:latin typeface="Verdana" panose="020B0604030504040204" pitchFamily="34" charset="0"/>
                <a:ea typeface="Verdana" panose="020B0604030504040204" pitchFamily="34" charset="0"/>
              </a:rPr>
              <a:t>jede einzelne der Behauptungen </a:t>
            </a: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wurden in einer Studie zur Gefährdungseinstufung von Stadttauben neue Erkenntnisse ausgewertet und der Wahrheitsgehalt aller dieser Behauptung überprüft. „</a:t>
            </a:r>
          </a:p>
          <a:p>
            <a:pPr>
              <a:lnSpc>
                <a:spcPct val="150000"/>
              </a:lnSpc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„Alle Behauptungen konnten als schlichtweg falsch oder übertrieben entlarvt werden!“</a:t>
            </a:r>
          </a:p>
          <a:p>
            <a:pPr>
              <a:lnSpc>
                <a:spcPct val="150000"/>
              </a:lnSpc>
            </a:pP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(Quelle: „Gefährdungseinstufung der Stadttauben? Überprüfung aktueller Aussagen aus dem Internet auf ihren Wahrheitsgehalt“. Mirja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Kneidl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-Fenske, Tierärztin und Michaela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Dämmrich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, Landesbeauftragte für den Tierschutz in Niedersachsen. Stand 29. Juli 2017.)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3B54F3E7-C294-431D-9DD4-6BB323A4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1ADE1037-D85D-46A0-AB71-2B0F4368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40B23743-0BD6-4EA8-89E8-06BCE9AA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4447070-050E-482E-9D9C-0CD73CC627D0}"/>
              </a:ext>
            </a:extLst>
          </p:cNvPr>
          <p:cNvSpPr/>
          <p:nvPr/>
        </p:nvSpPr>
        <p:spPr>
          <a:xfrm>
            <a:off x="595328" y="1057540"/>
            <a:ext cx="5379484" cy="27603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(…) eine Übertragung von 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Krankheitserregern auf den Menschen ist zwar grundsätzlich möglich, „[…] dies gilt jedoch in gleichem Maß für andere in Städten lebende Vogelarten wie Enten, 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</a:rPr>
              <a:t>Schwäne, Sperlinge, Amseln und Meisen, aber auch für Säugetierarten wie Eichhörnchen […] .“ </a:t>
            </a:r>
          </a:p>
          <a:p>
            <a:pPr>
              <a:lnSpc>
                <a:spcPct val="150000"/>
              </a:lnSpc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</a:rPr>
              <a:t>(Quelle: Bundesinstitut für gesundheitlichen Verbraucherschutz und </a:t>
            </a:r>
          </a:p>
          <a:p>
            <a:pPr>
              <a:lnSpc>
                <a:spcPct val="150000"/>
              </a:lnSpc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</a:rPr>
              <a:t>Veterinärmedizin 2001, S.2)</a:t>
            </a:r>
          </a:p>
        </p:txBody>
      </p:sp>
    </p:spTree>
    <p:extLst>
      <p:ext uri="{BB962C8B-B14F-4D97-AF65-F5344CB8AC3E}">
        <p14:creationId xmlns:p14="http://schemas.microsoft.com/office/powerpoint/2010/main" val="35150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 animBg="1"/>
      <p:bldP spid="2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4116162-A737-417D-9D73-A393DA36A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029">
            <a:off x="332510" y="1079449"/>
            <a:ext cx="4056915" cy="189322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595E1060-DB44-441D-B321-87009975E2B8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gegen Stadttauben - Berichterstattung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D373416-4785-4F6C-A5A5-C68BFB327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33983">
            <a:off x="7862956" y="4319010"/>
            <a:ext cx="4200928" cy="141814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CB2FDCA-C196-4AD2-A6B1-496AEA19E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8811">
            <a:off x="393855" y="2700992"/>
            <a:ext cx="7210425" cy="1562100"/>
          </a:xfrm>
          <a:prstGeom prst="rect">
            <a:avLst/>
          </a:prstGeom>
        </p:spPr>
      </p:pic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2A0DB483-B5A5-4888-87D3-AE83A037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68F22F61-8BC7-404E-9EF8-CD913EA2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F6225117-EEA3-4EC5-95FD-64947372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928CCE-13EC-4620-BFCD-EA4C43711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958">
            <a:off x="6422531" y="2870973"/>
            <a:ext cx="3836308" cy="14208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2591EF-8114-44F2-A5CB-EABB6A7325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40">
            <a:off x="6075488" y="776236"/>
            <a:ext cx="4610225" cy="170749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B3BC896-15F6-4FBC-9146-A2A039BA9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089" y="5170373"/>
            <a:ext cx="6629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8173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gegen Stadttauben - Übergriffe</a:t>
            </a:r>
          </a:p>
        </p:txBody>
      </p:sp>
      <p:pic>
        <p:nvPicPr>
          <p:cNvPr id="21" name="Inhaltsplatzhalter 4">
            <a:extLst>
              <a:ext uri="{FF2B5EF4-FFF2-40B4-BE49-F238E27FC236}">
                <a16:creationId xmlns:a16="http://schemas.microsoft.com/office/drawing/2014/main" id="{B45C7D7B-D12B-430F-9BBE-8AE7DF80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813" y="1598786"/>
            <a:ext cx="3594555" cy="4578332"/>
          </a:xfr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11092022" y="5838564"/>
            <a:ext cx="93262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Getreten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A4F291E-252E-4E32-97BA-B5A9E825C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18" y="1000066"/>
            <a:ext cx="4280164" cy="517705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254C948-BE7E-48FE-ACC2-293882396B23}"/>
              </a:ext>
            </a:extLst>
          </p:cNvPr>
          <p:cNvSpPr txBox="1"/>
          <p:nvPr/>
        </p:nvSpPr>
        <p:spPr>
          <a:xfrm>
            <a:off x="7094744" y="5838564"/>
            <a:ext cx="114133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Überfahren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67CEF54-E417-4923-A5ED-3C8BC10A11FA}"/>
              </a:ext>
            </a:extLst>
          </p:cNvPr>
          <p:cNvSpPr/>
          <p:nvPr/>
        </p:nvSpPr>
        <p:spPr>
          <a:xfrm>
            <a:off x="185632" y="1292234"/>
            <a:ext cx="4668968" cy="609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Getreten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Überfahren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Ge- / Erschlagen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Vergiftet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Geköpft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Ange- / Erschossen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Eingemauert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Im Müll „entsorgt“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4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gegen Stadttauben - Übergriffe</a:t>
            </a:r>
          </a:p>
        </p:txBody>
      </p:sp>
      <p:pic>
        <p:nvPicPr>
          <p:cNvPr id="18" name="Picture 2" descr="Bildvorschau">
            <a:extLst>
              <a:ext uri="{FF2B5EF4-FFF2-40B4-BE49-F238E27FC236}">
                <a16:creationId xmlns:a16="http://schemas.microsoft.com/office/drawing/2014/main" id="{CBDEF910-377B-4B63-85F5-992D54BC7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2133" r="22005" b="25309"/>
          <a:stretch/>
        </p:blipFill>
        <p:spPr bwMode="auto">
          <a:xfrm>
            <a:off x="457200" y="1016053"/>
            <a:ext cx="6032238" cy="511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254C948-BE7E-48FE-ACC2-293882396B23}"/>
              </a:ext>
            </a:extLst>
          </p:cNvPr>
          <p:cNvSpPr txBox="1"/>
          <p:nvPr/>
        </p:nvSpPr>
        <p:spPr>
          <a:xfrm>
            <a:off x="457200" y="5797129"/>
            <a:ext cx="87876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Projektil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771E1D-AA7D-4100-85BC-652B7DFA3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68" y="1016052"/>
            <a:ext cx="4718618" cy="513591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10934350" y="5832633"/>
            <a:ext cx="54463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Pfeil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9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Fütterungsverbot</a:t>
            </a:r>
          </a:p>
        </p:txBody>
      </p:sp>
      <p:pic>
        <p:nvPicPr>
          <p:cNvPr id="23" name="Inhaltsplatzhalter 4">
            <a:extLst>
              <a:ext uri="{FF2B5EF4-FFF2-40B4-BE49-F238E27FC236}">
                <a16:creationId xmlns:a16="http://schemas.microsoft.com/office/drawing/2014/main" id="{9B9EFDC5-5AF0-4670-92DE-1EF0F10B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8819"/>
            <a:ext cx="7778653" cy="4969694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CFAA7F3B-4B4E-41FA-A42D-A7B794EC9D3A}"/>
              </a:ext>
            </a:extLst>
          </p:cNvPr>
          <p:cNvSpPr txBox="1"/>
          <p:nvPr/>
        </p:nvSpPr>
        <p:spPr>
          <a:xfrm>
            <a:off x="457200" y="5759959"/>
            <a:ext cx="261239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Mangel- und Fehlernährung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A36CEB3-A698-4D52-B1FE-10E290B260A3}"/>
              </a:ext>
            </a:extLst>
          </p:cNvPr>
          <p:cNvSpPr/>
          <p:nvPr/>
        </p:nvSpPr>
        <p:spPr>
          <a:xfrm>
            <a:off x="8527965" y="1561053"/>
            <a:ext cx="3238047" cy="410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Prof. Dr. Jürgen Nicolai (Ornithologe), rechnet totale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Fütterungsverbote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für Stadttauben sogar den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Tötungsmethoden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zu. 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Weil sie Tiere dem langsamen Hungertod ausliefern, stellen sie als Tierquälerei einen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Verstoß gegen das Tierschutzgesetz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dar.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9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234"/>
            <a:ext cx="12192000" cy="4572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Fütterungsverbot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2A92AC7-EE86-4248-B2B6-586DE133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706" y="918643"/>
            <a:ext cx="4108214" cy="52530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F4882B0-A0DC-4DAF-872B-974952ABC7C1}"/>
              </a:ext>
            </a:extLst>
          </p:cNvPr>
          <p:cNvSpPr txBox="1"/>
          <p:nvPr/>
        </p:nvSpPr>
        <p:spPr>
          <a:xfrm>
            <a:off x="9231813" y="5833184"/>
            <a:ext cx="205319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Hungernder Jungvogel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C678DB1-4717-40AB-8602-567C4FD52162}"/>
              </a:ext>
            </a:extLst>
          </p:cNvPr>
          <p:cNvSpPr/>
          <p:nvPr/>
        </p:nvSpPr>
        <p:spPr>
          <a:xfrm>
            <a:off x="253336" y="918643"/>
            <a:ext cx="6482744" cy="2611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„Verhungern infolge Nahrungsentzug ist eine 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qualvolle und brutale Reduzierungsmaßnahme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die nicht mit dem Tierschutzgesetz zu vereinbaren ist.</a:t>
            </a:r>
          </a:p>
          <a:p>
            <a:pPr>
              <a:lnSpc>
                <a:spcPct val="150000"/>
              </a:lnSpc>
            </a:pPr>
            <a:r>
              <a:rPr lang="de-DE" sz="900" dirty="0">
                <a:latin typeface="Verdana" panose="020B0604030504040204" pitchFamily="34" charset="0"/>
                <a:ea typeface="Verdana" panose="020B0604030504040204" pitchFamily="34" charset="0"/>
              </a:rPr>
              <a:t>(Quelle: Gudrun Stürmer, Stadttaubenprojekt </a:t>
            </a:r>
            <a:r>
              <a:rPr lang="de-DE" sz="900" dirty="0" err="1">
                <a:latin typeface="Verdana" panose="020B0604030504040204" pitchFamily="34" charset="0"/>
                <a:ea typeface="Verdana" panose="020B0604030504040204" pitchFamily="34" charset="0"/>
              </a:rPr>
              <a:t>Ffm</a:t>
            </a:r>
            <a:r>
              <a:rPr lang="de-DE" sz="900" dirty="0">
                <a:latin typeface="Verdana" panose="020B0604030504040204" pitchFamily="34" charset="0"/>
                <a:ea typeface="Verdana" panose="020B0604030504040204" pitchFamily="34" charset="0"/>
              </a:rPr>
              <a:t> e.V., 15.05.2013)</a:t>
            </a:r>
          </a:p>
          <a:p>
            <a:pPr lvl="1">
              <a:lnSpc>
                <a:spcPct val="150000"/>
              </a:lnSpc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>
              <a:lnSpc>
                <a:spcPct val="150000"/>
              </a:lnSpc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79A6A365-19A8-4CED-856A-CED6458E9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" y="2531377"/>
            <a:ext cx="5111904" cy="365135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3418974" y="5844181"/>
            <a:ext cx="252665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 pickt in Erbrochenem</a:t>
            </a:r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D269F2B4-D285-4684-94FC-AD799748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B7E94BDF-B766-4541-A897-22F4F20A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38D8AC2D-358B-4CDF-BB18-54261D3F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3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Verelendung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5EC14AA-0CE3-44B9-858F-0EEBCC29A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893" y="879149"/>
            <a:ext cx="2775013" cy="5356823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41051DD-EAEB-4891-9439-4353178F943D}"/>
              </a:ext>
            </a:extLst>
          </p:cNvPr>
          <p:cNvSpPr txBox="1"/>
          <p:nvPr/>
        </p:nvSpPr>
        <p:spPr>
          <a:xfrm>
            <a:off x="4860893" y="5897418"/>
            <a:ext cx="233224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ölverschmierte Jungtaube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FF0E6DA2-3895-44BC-A146-00FF92D86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39" y="880798"/>
            <a:ext cx="4250652" cy="539514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BB39DED-B300-446A-867F-CB7A1DE2BDC0}"/>
              </a:ext>
            </a:extLst>
          </p:cNvPr>
          <p:cNvSpPr txBox="1"/>
          <p:nvPr/>
        </p:nvSpPr>
        <p:spPr>
          <a:xfrm>
            <a:off x="333539" y="5937389"/>
            <a:ext cx="202029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Werbetafel S-Bahnhof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77E6F00-9244-4885-8C3C-8381F4FA9E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8" t="14917" r="-786" b="13876"/>
          <a:stretch/>
        </p:blipFill>
        <p:spPr>
          <a:xfrm>
            <a:off x="7928215" y="1132769"/>
            <a:ext cx="4144915" cy="489726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7916746" y="5698566"/>
            <a:ext cx="254717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Lagerhalle / Warenannahme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8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464BF860-8A75-499E-B279-CA3E336B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-1" r="18265" b="1448"/>
          <a:stretch/>
        </p:blipFill>
        <p:spPr>
          <a:xfrm>
            <a:off x="1110427" y="878108"/>
            <a:ext cx="2892985" cy="54131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Verelendung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1E6CDA8-0329-470E-A86A-D76E02F9DF4A}"/>
              </a:ext>
            </a:extLst>
          </p:cNvPr>
          <p:cNvSpPr txBox="1"/>
          <p:nvPr/>
        </p:nvSpPr>
        <p:spPr>
          <a:xfrm>
            <a:off x="1110353" y="5967198"/>
            <a:ext cx="246575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U-Bahn- elektrische Anlage</a:t>
            </a:r>
          </a:p>
        </p:txBody>
      </p:sp>
      <p:pic>
        <p:nvPicPr>
          <p:cNvPr id="24" name="Bild 12" descr="IMG-20180402-WA0041.jpg">
            <a:extLst>
              <a:ext uri="{FF2B5EF4-FFF2-40B4-BE49-F238E27FC236}">
                <a16:creationId xmlns:a16="http://schemas.microsoft.com/office/drawing/2014/main" id="{0C220285-9C3D-45AF-A8E2-8E2632D40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34044" r="16746" b="7429"/>
          <a:stretch/>
        </p:blipFill>
        <p:spPr>
          <a:xfrm>
            <a:off x="5113840" y="921676"/>
            <a:ext cx="5456786" cy="53194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6C15B77B-7851-4518-8A05-A0F21DA0B9D8}"/>
              </a:ext>
            </a:extLst>
          </p:cNvPr>
          <p:cNvSpPr txBox="1"/>
          <p:nvPr/>
        </p:nvSpPr>
        <p:spPr>
          <a:xfrm>
            <a:off x="6541881" y="5909948"/>
            <a:ext cx="402874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Brutplatz auf Fenstersims mit Absturzgefahr</a:t>
            </a:r>
          </a:p>
        </p:txBody>
      </p:sp>
    </p:spTree>
    <p:extLst>
      <p:ext uri="{BB962C8B-B14F-4D97-AF65-F5344CB8AC3E}">
        <p14:creationId xmlns:p14="http://schemas.microsoft.com/office/powerpoint/2010/main" val="94967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5F0AEDE-8028-40BE-B86B-DE5BA64CF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r="11778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F317667-2B05-445F-B7B0-949A3DD0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F43E4F2-2BC6-4454-A5DD-923D751B9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17" y="935900"/>
            <a:ext cx="6518914" cy="37087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Team von ca. 20 ehrenamtlichen &amp; erfahrenen </a:t>
            </a:r>
            <a:r>
              <a:rPr lang="de-D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Taubenschützer</a:t>
            </a: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/-innen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Bearbeitung Taubennotfälle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Beratung und Hilfe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Öffentlichkeitsarbeit und Aufklärung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Betreiben eines Taubenhofs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Einsetzen in der Politik</a:t>
            </a:r>
            <a:endParaRPr lang="de-D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1FE0E7-B530-40B6-91A5-A25884962944}"/>
              </a:ext>
            </a:extLst>
          </p:cNvPr>
          <p:cNvSpPr/>
          <p:nvPr/>
        </p:nvSpPr>
        <p:spPr>
          <a:xfrm>
            <a:off x="383200" y="4507033"/>
            <a:ext cx="7442258" cy="1415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Unser Ziel: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Integratives Stadttaubenkonzept (Augsburger Modell)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Hamburg umzusetzen. 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AC570D6-20E5-4FB9-A0A2-FE6802D2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</a:t>
            </a:r>
            <a:r>
              <a:rPr lang="de-DE" sz="4000" dirty="0">
                <a:solidFill>
                  <a:schemeClr val="bg1"/>
                </a:solidFill>
                <a:latin typeface="+mn-lt"/>
              </a:rPr>
              <a:t>Wir über uns</a:t>
            </a:r>
          </a:p>
        </p:txBody>
      </p: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4813A92C-5819-4B2A-B2B8-23E4B95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Fußzeilenplatzhalter 5">
            <a:extLst>
              <a:ext uri="{FF2B5EF4-FFF2-40B4-BE49-F238E27FC236}">
                <a16:creationId xmlns:a16="http://schemas.microsoft.com/office/drawing/2014/main" id="{BBFA8279-F37B-4A35-9850-C99F6B88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62007960-5098-467A-A097-0ED8A20E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fld>
            <a:endParaRPr lang="de-D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96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Verelendung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8099327" y="2981130"/>
            <a:ext cx="1202573" cy="2539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050" dirty="0"/>
              <a:t>Getränke Automat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D1953C0-BBF8-4732-B893-70B477647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21" y="873525"/>
            <a:ext cx="4377159" cy="53237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FB510C9-6D6C-45F5-9AAD-BD70A6D30F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9165" r="3100" b="23923"/>
          <a:stretch/>
        </p:blipFill>
        <p:spPr>
          <a:xfrm>
            <a:off x="5905723" y="863458"/>
            <a:ext cx="4377159" cy="5343847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41051DD-EAEB-4891-9439-4353178F943D}"/>
              </a:ext>
            </a:extLst>
          </p:cNvPr>
          <p:cNvSpPr txBox="1"/>
          <p:nvPr/>
        </p:nvSpPr>
        <p:spPr>
          <a:xfrm>
            <a:off x="9539280" y="5868751"/>
            <a:ext cx="74360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Balkon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603600F-C23D-43A3-942B-EB5E092B6432}"/>
              </a:ext>
            </a:extLst>
          </p:cNvPr>
          <p:cNvSpPr txBox="1"/>
          <p:nvPr/>
        </p:nvSpPr>
        <p:spPr>
          <a:xfrm>
            <a:off x="726621" y="5858683"/>
            <a:ext cx="74360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Balkon</a:t>
            </a:r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Verelendung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8535A0E-6D22-4C36-B24C-33F48F9BC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6" y="1535386"/>
            <a:ext cx="6732847" cy="378722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5B20C9F-EEC3-45F0-B98C-AA40EA495F4A}"/>
              </a:ext>
            </a:extLst>
          </p:cNvPr>
          <p:cNvSpPr txBox="1"/>
          <p:nvPr/>
        </p:nvSpPr>
        <p:spPr>
          <a:xfrm>
            <a:off x="291176" y="4984059"/>
            <a:ext cx="138422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Unter Brücken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29D1FEC-3703-48E4-8CDC-299D44BCE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1310" r="10602" b="-2429"/>
          <a:stretch/>
        </p:blipFill>
        <p:spPr>
          <a:xfrm>
            <a:off x="7250866" y="1535040"/>
            <a:ext cx="4719026" cy="378757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9073658-7B66-4A72-8BA7-C62D7324B983}"/>
              </a:ext>
            </a:extLst>
          </p:cNvPr>
          <p:cNvSpPr txBox="1"/>
          <p:nvPr/>
        </p:nvSpPr>
        <p:spPr>
          <a:xfrm>
            <a:off x="10600030" y="4898528"/>
            <a:ext cx="136986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Snackautomat</a:t>
            </a:r>
          </a:p>
        </p:txBody>
      </p:sp>
    </p:spTree>
    <p:extLst>
      <p:ext uri="{BB962C8B-B14F-4D97-AF65-F5344CB8AC3E}">
        <p14:creationId xmlns:p14="http://schemas.microsoft.com/office/powerpoint/2010/main" val="416534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Gleistauben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69E2CCA-685B-4C93-BC8F-73B64AD3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47" y="1496596"/>
            <a:ext cx="7060548" cy="4234139"/>
          </a:xfrm>
          <a:prstGeom prst="rect">
            <a:avLst/>
          </a:prstGeom>
        </p:spPr>
      </p:pic>
      <p:pic>
        <p:nvPicPr>
          <p:cNvPr id="14" name="Bildplatzhalter 5">
            <a:extLst>
              <a:ext uri="{FF2B5EF4-FFF2-40B4-BE49-F238E27FC236}">
                <a16:creationId xmlns:a16="http://schemas.microsoft.com/office/drawing/2014/main" id="{ED82B9C3-4661-459E-B301-F65037B9F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4" r="27951"/>
          <a:stretch/>
        </p:blipFill>
        <p:spPr>
          <a:xfrm>
            <a:off x="715482" y="999708"/>
            <a:ext cx="3485412" cy="50660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2D141B4-37DC-4C00-BFE3-A2D60BE50AEC}"/>
              </a:ext>
            </a:extLst>
          </p:cNvPr>
          <p:cNvSpPr txBox="1"/>
          <p:nvPr/>
        </p:nvSpPr>
        <p:spPr>
          <a:xfrm>
            <a:off x="715482" y="5725453"/>
            <a:ext cx="140775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 im Gleis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5DCE2AF-5A17-4576-8895-894F62DE90A4}"/>
              </a:ext>
            </a:extLst>
          </p:cNvPr>
          <p:cNvSpPr txBox="1"/>
          <p:nvPr/>
        </p:nvSpPr>
        <p:spPr>
          <a:xfrm>
            <a:off x="9293553" y="5386899"/>
            <a:ext cx="237084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 im Gleis überfahren</a:t>
            </a:r>
          </a:p>
        </p:txBody>
      </p:sp>
    </p:spTree>
    <p:extLst>
      <p:ext uri="{BB962C8B-B14F-4D97-AF65-F5344CB8AC3E}">
        <p14:creationId xmlns:p14="http://schemas.microsoft.com/office/powerpoint/2010/main" val="361473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Einmauern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CA792C4-A955-4A29-B761-404988FDA079}"/>
              </a:ext>
            </a:extLst>
          </p:cNvPr>
          <p:cNvSpPr txBox="1"/>
          <p:nvPr/>
        </p:nvSpPr>
        <p:spPr>
          <a:xfrm>
            <a:off x="6387998" y="5734111"/>
            <a:ext cx="1393330" cy="2539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050" dirty="0"/>
              <a:t>Offene Deckenplatten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E372737-8559-4F2D-80F8-7FC7FD51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134" y="1584871"/>
            <a:ext cx="3143193" cy="39930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EE12E4-FBDF-4AD0-8C80-2ED2D4FEA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864642"/>
            <a:ext cx="3908389" cy="52079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FB6E4A-5C80-49E3-89F5-B0922DBCF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16" y="880925"/>
            <a:ext cx="3908389" cy="52111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33854B2-7729-4EA5-9569-DB4DA88B191C}"/>
              </a:ext>
            </a:extLst>
          </p:cNvPr>
          <p:cNvSpPr txBox="1"/>
          <p:nvPr/>
        </p:nvSpPr>
        <p:spPr>
          <a:xfrm>
            <a:off x="390698" y="5736893"/>
            <a:ext cx="200260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Offene Deckenplatten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70A2BE-C33A-42D2-8E18-C7DD0B4A420D}"/>
              </a:ext>
            </a:extLst>
          </p:cNvPr>
          <p:cNvSpPr txBox="1"/>
          <p:nvPr/>
        </p:nvSpPr>
        <p:spPr>
          <a:xfrm>
            <a:off x="4608916" y="5755947"/>
            <a:ext cx="219149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Eingeschlossene Tauben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615373E-9AA0-4EAB-A7C3-EC7C51BAF9EF}"/>
              </a:ext>
            </a:extLst>
          </p:cNvPr>
          <p:cNvSpPr txBox="1"/>
          <p:nvPr/>
        </p:nvSpPr>
        <p:spPr>
          <a:xfrm>
            <a:off x="8827134" y="5239375"/>
            <a:ext cx="189519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Offene Deckenplatte</a:t>
            </a:r>
          </a:p>
        </p:txBody>
      </p:sp>
    </p:spTree>
    <p:extLst>
      <p:ext uri="{BB962C8B-B14F-4D97-AF65-F5344CB8AC3E}">
        <p14:creationId xmlns:p14="http://schemas.microsoft.com/office/powerpoint/2010/main" val="193383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Einmauern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C115CDC-51AA-4276-9E0E-995C0B74E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3" r="904" b="2776"/>
          <a:stretch/>
        </p:blipFill>
        <p:spPr>
          <a:xfrm>
            <a:off x="457200" y="892560"/>
            <a:ext cx="3478306" cy="5231663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DED7A19-B5F2-41DB-83B9-B67D17C27FEF}"/>
              </a:ext>
            </a:extLst>
          </p:cNvPr>
          <p:cNvCxnSpPr>
            <a:cxnSpLocks/>
          </p:cNvCxnSpPr>
          <p:nvPr/>
        </p:nvCxnSpPr>
        <p:spPr>
          <a:xfrm>
            <a:off x="980902" y="1679171"/>
            <a:ext cx="1055716" cy="831273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CA792C4-A955-4A29-B761-404988FDA079}"/>
              </a:ext>
            </a:extLst>
          </p:cNvPr>
          <p:cNvSpPr txBox="1"/>
          <p:nvPr/>
        </p:nvSpPr>
        <p:spPr>
          <a:xfrm>
            <a:off x="457200" y="5785669"/>
            <a:ext cx="205389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Offene Zwischendecke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404B81C-1ED1-4048-BF40-7E4B696C0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49" y="892560"/>
            <a:ext cx="3923747" cy="523166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98C6796-2E91-4543-AA0E-CD71FDC0E9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t="-2632" r="17618" b="-594"/>
          <a:stretch/>
        </p:blipFill>
        <p:spPr>
          <a:xfrm>
            <a:off x="8664797" y="1207233"/>
            <a:ext cx="3292876" cy="445266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4D7FF27-EF57-47B6-9B94-310D72F401D5}"/>
              </a:ext>
            </a:extLst>
          </p:cNvPr>
          <p:cNvSpPr txBox="1"/>
          <p:nvPr/>
        </p:nvSpPr>
        <p:spPr>
          <a:xfrm>
            <a:off x="4332749" y="5796163"/>
            <a:ext cx="130266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Offene Decke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175FD2-A6E4-4B71-9DD3-0AC34F4DD55E}"/>
              </a:ext>
            </a:extLst>
          </p:cNvPr>
          <p:cNvSpPr txBox="1"/>
          <p:nvPr/>
        </p:nvSpPr>
        <p:spPr>
          <a:xfrm>
            <a:off x="8664797" y="5312213"/>
            <a:ext cx="155132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Offene Lamellen</a:t>
            </a:r>
          </a:p>
        </p:txBody>
      </p:sp>
    </p:spTree>
    <p:extLst>
      <p:ext uri="{BB962C8B-B14F-4D97-AF65-F5344CB8AC3E}">
        <p14:creationId xmlns:p14="http://schemas.microsoft.com/office/powerpoint/2010/main" val="3775535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Fußtauben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4EFF6C-0C4F-473D-A8E9-BB1138C40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1" y="1287822"/>
            <a:ext cx="4638860" cy="42823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1C378F5-8A30-4CE8-92CA-4101716219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090" r="19933" b="1252"/>
          <a:stretch/>
        </p:blipFill>
        <p:spPr bwMode="auto">
          <a:xfrm>
            <a:off x="700583" y="1000290"/>
            <a:ext cx="4638860" cy="5170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EE45DDF-8343-4887-9F3E-F4737CB47460}"/>
              </a:ext>
            </a:extLst>
          </p:cNvPr>
          <p:cNvSpPr txBox="1"/>
          <p:nvPr/>
        </p:nvSpPr>
        <p:spPr>
          <a:xfrm>
            <a:off x="700583" y="5831789"/>
            <a:ext cx="154298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Verschnürungen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21CACE5-7A06-44E6-B4B3-EDB79EB7DCA1}"/>
              </a:ext>
            </a:extLst>
          </p:cNvPr>
          <p:cNvSpPr txBox="1"/>
          <p:nvPr/>
        </p:nvSpPr>
        <p:spPr>
          <a:xfrm>
            <a:off x="6325541" y="5231623"/>
            <a:ext cx="154298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Verschnürungen</a:t>
            </a:r>
          </a:p>
        </p:txBody>
      </p:sp>
    </p:spTree>
    <p:extLst>
      <p:ext uri="{BB962C8B-B14F-4D97-AF65-F5344CB8AC3E}">
        <p14:creationId xmlns:p14="http://schemas.microsoft.com/office/powerpoint/2010/main" val="4068103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56E5431-2D98-46B5-B2E9-55EB01E74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-1" r="10025" b="4444"/>
          <a:stretch/>
        </p:blipFill>
        <p:spPr>
          <a:xfrm>
            <a:off x="9066578" y="1397363"/>
            <a:ext cx="3006552" cy="48009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Fußtauben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53D9C05-7B36-4DA7-ACDA-9A6DD9A1E0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5" y="1573713"/>
            <a:ext cx="4156818" cy="407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24" descr="https://scontent-amt2-1.xx.fbcdn.net/v/t1.0-9/127189389_2831824900396860_5356935718002027967_o.jpg?_nc_cat=102&amp;ccb=2&amp;_nc_sid=730e14&amp;_nc_ohc=HdXpxFysJNwAX8z5Syg&amp;_nc_ht=scontent-amt2-1.xx&amp;oh=aa27f0ff78fd5e3742eeca3bd5547fe0&amp;oe=5FEAE8AF">
            <a:extLst>
              <a:ext uri="{FF2B5EF4-FFF2-40B4-BE49-F238E27FC236}">
                <a16:creationId xmlns:a16="http://schemas.microsoft.com/office/drawing/2014/main" id="{32975F74-41C1-42AA-A48E-016C38781D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50667" r="22251" b="3936"/>
          <a:stretch/>
        </p:blipFill>
        <p:spPr bwMode="auto">
          <a:xfrm>
            <a:off x="4591895" y="1958005"/>
            <a:ext cx="4270491" cy="33113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85260C8-515D-4445-9BEB-5B5E9EB0E359}"/>
              </a:ext>
            </a:extLst>
          </p:cNvPr>
          <p:cNvSpPr txBox="1"/>
          <p:nvPr/>
        </p:nvSpPr>
        <p:spPr>
          <a:xfrm>
            <a:off x="2844716" y="5315064"/>
            <a:ext cx="154298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Verschnürungen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09D07A2-F3E4-42AA-83D8-281911BFF724}"/>
              </a:ext>
            </a:extLst>
          </p:cNvPr>
          <p:cNvSpPr txBox="1"/>
          <p:nvPr/>
        </p:nvSpPr>
        <p:spPr>
          <a:xfrm>
            <a:off x="7547218" y="4951532"/>
            <a:ext cx="131516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Angelschnüre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5E14FA4-A0E8-4CB2-BDB1-407D77016FC9}"/>
              </a:ext>
            </a:extLst>
          </p:cNvPr>
          <p:cNvSpPr txBox="1"/>
          <p:nvPr/>
        </p:nvSpPr>
        <p:spPr>
          <a:xfrm>
            <a:off x="10070851" y="5859723"/>
            <a:ext cx="200227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Fäden, Haare, Sehnen</a:t>
            </a:r>
          </a:p>
        </p:txBody>
      </p:sp>
    </p:spTree>
    <p:extLst>
      <p:ext uri="{BB962C8B-B14F-4D97-AF65-F5344CB8AC3E}">
        <p14:creationId xmlns:p14="http://schemas.microsoft.com/office/powerpoint/2010/main" val="4071037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A5EF58D3-8F60-49D3-B4F2-1AD012F1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9" r="594" b="22222"/>
          <a:stretch/>
        </p:blipFill>
        <p:spPr>
          <a:xfrm>
            <a:off x="7455076" y="1373823"/>
            <a:ext cx="4504522" cy="4467406"/>
          </a:xfrm>
          <a:prstGeom prst="rect">
            <a:avLst/>
          </a:prstGeom>
        </p:spPr>
      </p:pic>
      <p:pic>
        <p:nvPicPr>
          <p:cNvPr id="23" name="Bild 2" descr="IMG-20180102-WA0002.jpg">
            <a:extLst>
              <a:ext uri="{FF2B5EF4-FFF2-40B4-BE49-F238E27FC236}">
                <a16:creationId xmlns:a16="http://schemas.microsoft.com/office/drawing/2014/main" id="{2A0E0B28-0C47-4A06-A014-C29F5378C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-385" r="29730" b="40139"/>
          <a:stretch/>
        </p:blipFill>
        <p:spPr>
          <a:xfrm>
            <a:off x="4052637" y="1054127"/>
            <a:ext cx="3007401" cy="4749746"/>
          </a:xfrm>
          <a:prstGeom prst="rect">
            <a:avLst/>
          </a:prstGeom>
        </p:spPr>
      </p:pic>
      <p:pic>
        <p:nvPicPr>
          <p:cNvPr id="20" name="Bild 6" descr="IMG-20180408-WA0046.jpg">
            <a:extLst>
              <a:ext uri="{FF2B5EF4-FFF2-40B4-BE49-F238E27FC236}">
                <a16:creationId xmlns:a16="http://schemas.microsoft.com/office/drawing/2014/main" id="{38B135A4-0118-4B02-B366-7364257F99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-28" r="15105" b="28"/>
          <a:stretch/>
        </p:blipFill>
        <p:spPr>
          <a:xfrm>
            <a:off x="473640" y="868002"/>
            <a:ext cx="3169261" cy="54267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Fußtauben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85260C8-515D-4445-9BEB-5B5E9EB0E359}"/>
              </a:ext>
            </a:extLst>
          </p:cNvPr>
          <p:cNvSpPr txBox="1"/>
          <p:nvPr/>
        </p:nvSpPr>
        <p:spPr>
          <a:xfrm>
            <a:off x="2114613" y="5956244"/>
            <a:ext cx="154298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Verschnürungen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5E14FA4-A0E8-4CB2-BDB1-407D77016FC9}"/>
              </a:ext>
            </a:extLst>
          </p:cNvPr>
          <p:cNvSpPr txBox="1"/>
          <p:nvPr/>
        </p:nvSpPr>
        <p:spPr>
          <a:xfrm>
            <a:off x="9957319" y="5508816"/>
            <a:ext cx="200227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Fäden, Haare, Sehnen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32A9123-D00C-451B-9084-227D5C1C17C0}"/>
              </a:ext>
            </a:extLst>
          </p:cNvPr>
          <p:cNvSpPr txBox="1"/>
          <p:nvPr/>
        </p:nvSpPr>
        <p:spPr>
          <a:xfrm>
            <a:off x="5517051" y="5465319"/>
            <a:ext cx="154298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Verschnürungen</a:t>
            </a:r>
          </a:p>
        </p:txBody>
      </p:sp>
    </p:spTree>
    <p:extLst>
      <p:ext uri="{BB962C8B-B14F-4D97-AF65-F5344CB8AC3E}">
        <p14:creationId xmlns:p14="http://schemas.microsoft.com/office/powerpoint/2010/main" val="103677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</a:t>
            </a:r>
            <a:r>
              <a:rPr lang="de-DE" sz="2400" dirty="0">
                <a:latin typeface="+mn-lt"/>
              </a:rPr>
              <a:t>Verletzungen im städtischen Umfeld</a:t>
            </a:r>
            <a:endParaRPr lang="de-DE" sz="4000" dirty="0">
              <a:latin typeface="+mn-lt"/>
            </a:endParaRPr>
          </a:p>
        </p:txBody>
      </p:sp>
      <p:pic>
        <p:nvPicPr>
          <p:cNvPr id="12" name="Bild 5" descr="20181201_135056.jpg">
            <a:extLst>
              <a:ext uri="{FF2B5EF4-FFF2-40B4-BE49-F238E27FC236}">
                <a16:creationId xmlns:a16="http://schemas.microsoft.com/office/drawing/2014/main" id="{526EAB87-25AE-47D2-A0D8-30C46F35E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8504" r="20216" b="22453"/>
          <a:stretch/>
        </p:blipFill>
        <p:spPr>
          <a:xfrm>
            <a:off x="497646" y="1024995"/>
            <a:ext cx="3402972" cy="5105736"/>
          </a:xfrm>
          <a:prstGeom prst="rect">
            <a:avLst/>
          </a:prstGeom>
        </p:spPr>
      </p:pic>
      <p:pic>
        <p:nvPicPr>
          <p:cNvPr id="15" name="Bild 11" descr="IMG-20180317-WA0017.jpg">
            <a:extLst>
              <a:ext uri="{FF2B5EF4-FFF2-40B4-BE49-F238E27FC236}">
                <a16:creationId xmlns:a16="http://schemas.microsoft.com/office/drawing/2014/main" id="{75AFED4A-CB81-4C16-860D-399A5121AB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26566"/>
          <a:stretch/>
        </p:blipFill>
        <p:spPr>
          <a:xfrm>
            <a:off x="4426567" y="1021533"/>
            <a:ext cx="3034066" cy="510573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CA792C4-A955-4A29-B761-404988FDA079}"/>
              </a:ext>
            </a:extLst>
          </p:cNvPr>
          <p:cNvSpPr txBox="1"/>
          <p:nvPr/>
        </p:nvSpPr>
        <p:spPr>
          <a:xfrm>
            <a:off x="2743057" y="5803093"/>
            <a:ext cx="115756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Flügelbruch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0E2B07-39E4-4FBB-A8BA-495625EF597C}"/>
              </a:ext>
            </a:extLst>
          </p:cNvPr>
          <p:cNvSpPr txBox="1"/>
          <p:nvPr/>
        </p:nvSpPr>
        <p:spPr>
          <a:xfrm>
            <a:off x="6494698" y="5803093"/>
            <a:ext cx="103425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Beinbruch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9BE0EC0-BB82-419E-B6F3-84ACDF69B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91" y="1028531"/>
            <a:ext cx="3829303" cy="510573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B3FE8DD-85EA-49DA-8FB0-DBDA71986138}"/>
              </a:ext>
            </a:extLst>
          </p:cNvPr>
          <p:cNvSpPr txBox="1"/>
          <p:nvPr/>
        </p:nvSpPr>
        <p:spPr>
          <a:xfrm>
            <a:off x="10663803" y="5799189"/>
            <a:ext cx="105189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Hundebiss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</a:t>
            </a:r>
            <a:r>
              <a:rPr lang="de-DE" sz="2400" dirty="0">
                <a:latin typeface="+mn-lt"/>
              </a:rPr>
              <a:t>Verletzungen im städtischen Umfeld</a:t>
            </a:r>
            <a:endParaRPr lang="de-DE" sz="40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925D3B-B294-4C9A-BF82-BA13E4B6F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1" y="1026340"/>
            <a:ext cx="5039418" cy="50457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A06E425-3A0A-4805-A40B-D9AC38CA7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26" y="1032646"/>
            <a:ext cx="5039418" cy="50394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9C02E14-183F-4C8A-AEB6-46B61F9569BC}"/>
              </a:ext>
            </a:extLst>
          </p:cNvPr>
          <p:cNvSpPr txBox="1"/>
          <p:nvPr/>
        </p:nvSpPr>
        <p:spPr>
          <a:xfrm>
            <a:off x="4397824" y="5734038"/>
            <a:ext cx="132228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Anflugtrauma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A705154-B3CD-47FE-9C6F-2D0D92546106}"/>
              </a:ext>
            </a:extLst>
          </p:cNvPr>
          <p:cNvSpPr txBox="1"/>
          <p:nvPr/>
        </p:nvSpPr>
        <p:spPr>
          <a:xfrm>
            <a:off x="10087270" y="5734038"/>
            <a:ext cx="131497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Krähenangriff</a:t>
            </a:r>
          </a:p>
        </p:txBody>
      </p:sp>
    </p:spTree>
    <p:extLst>
      <p:ext uri="{BB962C8B-B14F-4D97-AF65-F5344CB8AC3E}">
        <p14:creationId xmlns:p14="http://schemas.microsoft.com/office/powerpoint/2010/main" val="403559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Agenda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F43E4F2-2BC6-4454-A5DD-923D751B9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32" y="925596"/>
            <a:ext cx="10744759" cy="500680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Fakten rund um die Stadttaube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Mythen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Gewalt gegen Stadttauben</a:t>
            </a:r>
            <a:r>
              <a:rPr lang="de-DE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Problemgegenüberstellung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</a:t>
            </a:r>
            <a:r>
              <a:rPr lang="de-DE" sz="240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Win</a:t>
            </a: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Problemlösung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Fazit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Was kann jeder einzelne tun?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Fragen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92C44D7-5520-4441-AE63-42510BC7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97074903-73DF-4E8D-B24C-1192B7B4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1C066E94-51E2-45E8-BF79-57FE75C6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77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Vergrämungen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75E8728-CE47-4D6F-BB78-F256CF28B9D1}"/>
              </a:ext>
            </a:extLst>
          </p:cNvPr>
          <p:cNvSpPr/>
          <p:nvPr/>
        </p:nvSpPr>
        <p:spPr>
          <a:xfrm>
            <a:off x="4419599" y="1035454"/>
            <a:ext cx="3657601" cy="151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Spiralen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Spanndrähte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Netze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Spikes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F3244DA-1A11-4137-AF39-E240417A0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0" y="930446"/>
            <a:ext cx="3970020" cy="52933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D9CB64-60DB-484F-89FF-C2048EFBD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869" y="2884093"/>
            <a:ext cx="6000434" cy="334102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F606D1-0EF8-47D0-9FCB-AC7E3CBC3BDF}"/>
              </a:ext>
            </a:extLst>
          </p:cNvPr>
          <p:cNvSpPr txBox="1"/>
          <p:nvPr/>
        </p:nvSpPr>
        <p:spPr>
          <a:xfrm>
            <a:off x="10706872" y="5916029"/>
            <a:ext cx="1152431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DE" dirty="0"/>
              <a:t>Schrägbleche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C2467E-6418-4B50-B219-4E34C34BA148}"/>
              </a:ext>
            </a:extLst>
          </p:cNvPr>
          <p:cNvSpPr txBox="1"/>
          <p:nvPr/>
        </p:nvSpPr>
        <p:spPr>
          <a:xfrm>
            <a:off x="690520" y="5916028"/>
            <a:ext cx="854721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DE" dirty="0"/>
              <a:t>Bird-Free</a:t>
            </a:r>
          </a:p>
        </p:txBody>
      </p:sp>
    </p:spTree>
    <p:extLst>
      <p:ext uri="{BB962C8B-B14F-4D97-AF65-F5344CB8AC3E}">
        <p14:creationId xmlns:p14="http://schemas.microsoft.com/office/powerpoint/2010/main" val="2491226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Vergrämungen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F41166C-F8AA-4AE4-9804-427BB1200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518" y="963010"/>
            <a:ext cx="3764426" cy="530131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ECBC997-5A45-4EF1-B076-C8EFCFDCE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45155" y="977382"/>
            <a:ext cx="3254445" cy="5310945"/>
          </a:xfrm>
          <a:prstGeom prst="rect">
            <a:avLst/>
          </a:prstGeom>
        </p:spPr>
      </p:pic>
      <p:pic>
        <p:nvPicPr>
          <p:cNvPr id="20" name="Bild 4">
            <a:extLst>
              <a:ext uri="{FF2B5EF4-FFF2-40B4-BE49-F238E27FC236}">
                <a16:creationId xmlns:a16="http://schemas.microsoft.com/office/drawing/2014/main" id="{BF855569-7D6E-4C39-A0B6-DAF60204BF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5096" r="31254" b="8282"/>
          <a:stretch/>
        </p:blipFill>
        <p:spPr>
          <a:xfrm>
            <a:off x="626243" y="955366"/>
            <a:ext cx="2367712" cy="531659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928F99B-8C29-464D-957B-52A30421D2A0}"/>
              </a:ext>
            </a:extLst>
          </p:cNvPr>
          <p:cNvSpPr txBox="1"/>
          <p:nvPr/>
        </p:nvSpPr>
        <p:spPr>
          <a:xfrm>
            <a:off x="626243" y="5933409"/>
            <a:ext cx="196239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Hinter Netz gefangen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7C4EE1D-D10C-4794-910E-0252BB1274AB}"/>
              </a:ext>
            </a:extLst>
          </p:cNvPr>
          <p:cNvSpPr txBox="1"/>
          <p:nvPr/>
        </p:nvSpPr>
        <p:spPr>
          <a:xfrm>
            <a:off x="3745155" y="5949773"/>
            <a:ext cx="11657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Stranguliert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4BF02E-803E-49DF-AC14-A97FEB8A1730}"/>
              </a:ext>
            </a:extLst>
          </p:cNvPr>
          <p:cNvSpPr txBox="1"/>
          <p:nvPr/>
        </p:nvSpPr>
        <p:spPr>
          <a:xfrm>
            <a:off x="7644518" y="5925766"/>
            <a:ext cx="1720343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Im Netz verfangen</a:t>
            </a:r>
          </a:p>
        </p:txBody>
      </p:sp>
    </p:spTree>
    <p:extLst>
      <p:ext uri="{BB962C8B-B14F-4D97-AF65-F5344CB8AC3E}">
        <p14:creationId xmlns:p14="http://schemas.microsoft.com/office/powerpoint/2010/main" val="2790018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1">
            <a:extLst>
              <a:ext uri="{FF2B5EF4-FFF2-40B4-BE49-F238E27FC236}">
                <a16:creationId xmlns:a16="http://schemas.microsoft.com/office/drawing/2014/main" id="{E708DBFA-BA1B-4E3A-AF8A-E378DA47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199" y="939235"/>
            <a:ext cx="6180365" cy="53808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- Vergrämungen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15" name="Bild 4" descr="78ae26d3-a791-4c66-9aec-87a5ba7e0fa1.JPG">
            <a:extLst>
              <a:ext uri="{FF2B5EF4-FFF2-40B4-BE49-F238E27FC236}">
                <a16:creationId xmlns:a16="http://schemas.microsoft.com/office/drawing/2014/main" id="{9E4E0FDE-AD91-444E-9441-D98B23B22F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0" t="19084" r="30824" b="9267"/>
          <a:stretch/>
        </p:blipFill>
        <p:spPr>
          <a:xfrm flipH="1">
            <a:off x="7739009" y="939235"/>
            <a:ext cx="2817970" cy="529015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DDD242B-6106-47A7-8D43-6F9B7EDA31A4}"/>
              </a:ext>
            </a:extLst>
          </p:cNvPr>
          <p:cNvSpPr txBox="1"/>
          <p:nvPr/>
        </p:nvSpPr>
        <p:spPr>
          <a:xfrm>
            <a:off x="457198" y="5981551"/>
            <a:ext cx="618036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Spikes ins Brustfleisch gebohrt / Füße durch Spanndrähte aufgeschnitten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2D4952F-ECBA-442E-86F9-012F11B5C5C6}"/>
              </a:ext>
            </a:extLst>
          </p:cNvPr>
          <p:cNvSpPr txBox="1"/>
          <p:nvPr/>
        </p:nvSpPr>
        <p:spPr>
          <a:xfrm>
            <a:off x="9370337" y="5896047"/>
            <a:ext cx="118664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Aufgespießt</a:t>
            </a:r>
          </a:p>
        </p:txBody>
      </p:sp>
    </p:spTree>
    <p:extLst>
      <p:ext uri="{BB962C8B-B14F-4D97-AF65-F5344CB8AC3E}">
        <p14:creationId xmlns:p14="http://schemas.microsoft.com/office/powerpoint/2010/main" val="4088042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</a:t>
            </a:r>
            <a:r>
              <a:rPr lang="de-DE" sz="4000" dirty="0" err="1">
                <a:latin typeface="+mn-lt"/>
              </a:rPr>
              <a:t>Brieftauben“sport</a:t>
            </a:r>
            <a:r>
              <a:rPr lang="de-DE" sz="4000" dirty="0">
                <a:latin typeface="+mn-lt"/>
              </a:rPr>
              <a:t>“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26BCE91-26F4-4413-833B-62C30614F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4" y="845669"/>
            <a:ext cx="5603642" cy="277437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8990D87-EBC1-47E7-8C20-F0510D102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129" y="1080124"/>
            <a:ext cx="5410200" cy="5067083"/>
          </a:xfrm>
          <a:prstGeom prst="rect">
            <a:avLst/>
          </a:prstGeom>
        </p:spPr>
      </p:pic>
      <p:pic>
        <p:nvPicPr>
          <p:cNvPr id="1026" name="Picture 2" descr="Hochzeitstauben – Tierquälerei für die „perfekte“ Hochzeit?">
            <a:extLst>
              <a:ext uri="{FF2B5EF4-FFF2-40B4-BE49-F238E27FC236}">
                <a16:creationId xmlns:a16="http://schemas.microsoft.com/office/drawing/2014/main" id="{3AC6C580-7B4A-406C-AD72-8CB0AA65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51" y="3655410"/>
            <a:ext cx="3867207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F4882B0-A0DC-4DAF-872B-974952ABC7C1}"/>
              </a:ext>
            </a:extLst>
          </p:cNvPr>
          <p:cNvSpPr txBox="1"/>
          <p:nvPr/>
        </p:nvSpPr>
        <p:spPr>
          <a:xfrm>
            <a:off x="263633" y="845234"/>
            <a:ext cx="177125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 err="1"/>
              <a:t>Brieftauben“sport</a:t>
            </a:r>
            <a:r>
              <a:rPr lang="de-DE" sz="1600" dirty="0"/>
              <a:t>“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5469A82-E05E-4B17-A1E8-83240D0D8C71}"/>
              </a:ext>
            </a:extLst>
          </p:cNvPr>
          <p:cNvSpPr txBox="1"/>
          <p:nvPr/>
        </p:nvSpPr>
        <p:spPr>
          <a:xfrm>
            <a:off x="2038172" y="3661191"/>
            <a:ext cx="296088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Hochzeitstauben steigen lassen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2288F84-0CBB-46D9-B141-6163870C4FC9}"/>
              </a:ext>
            </a:extLst>
          </p:cNvPr>
          <p:cNvSpPr txBox="1"/>
          <p:nvPr/>
        </p:nvSpPr>
        <p:spPr>
          <a:xfrm>
            <a:off x="9141803" y="5808653"/>
            <a:ext cx="267252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Heutige Stadttaubenbestände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89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A9BBCE8-FF8D-49F8-9BBA-1853B6E4B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90" y="837956"/>
            <a:ext cx="3886563" cy="51820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Unterlassen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395438-46F5-4766-9BC0-55F054478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2865"/>
            <a:ext cx="3579852" cy="47731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588AE7-3860-4F24-AFE6-C43A30E6A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3" y="819338"/>
            <a:ext cx="2935868" cy="521932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97DCC96-8243-4F50-ACE5-9F95F2BA30FB}"/>
              </a:ext>
            </a:extLst>
          </p:cNvPr>
          <p:cNvSpPr txBox="1"/>
          <p:nvPr/>
        </p:nvSpPr>
        <p:spPr>
          <a:xfrm>
            <a:off x="11060568" y="5681487"/>
            <a:ext cx="79688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Hunger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388A631-33EF-4651-B3E3-4A948BCAD33C}"/>
              </a:ext>
            </a:extLst>
          </p:cNvPr>
          <p:cNvSpPr txBox="1"/>
          <p:nvPr/>
        </p:nvSpPr>
        <p:spPr>
          <a:xfrm>
            <a:off x="457200" y="5476581"/>
            <a:ext cx="131689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Hilfsbedürftig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24E6C1-75D0-41BC-A980-F6E3E82E739F}"/>
              </a:ext>
            </a:extLst>
          </p:cNvPr>
          <p:cNvSpPr txBox="1"/>
          <p:nvPr/>
        </p:nvSpPr>
        <p:spPr>
          <a:xfrm>
            <a:off x="4534825" y="5723806"/>
            <a:ext cx="131689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DE" dirty="0"/>
              <a:t>Obdachlos</a:t>
            </a:r>
          </a:p>
        </p:txBody>
      </p:sp>
    </p:spTree>
    <p:extLst>
      <p:ext uri="{BB962C8B-B14F-4D97-AF65-F5344CB8AC3E}">
        <p14:creationId xmlns:p14="http://schemas.microsoft.com/office/powerpoint/2010/main" val="4124607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1" y="3212068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warum?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BDE9D8AA-0272-4F97-8F5F-1997736B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E4D4B28E-3EBB-4CAC-95A2-59012A9A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D79CD2D7-982E-4F03-A4D5-DFD0D60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Zeitarbeit: Die größten Vorurteile und was dahintersteckt">
            <a:extLst>
              <a:ext uri="{FF2B5EF4-FFF2-40B4-BE49-F238E27FC236}">
                <a16:creationId xmlns:a16="http://schemas.microsoft.com/office/drawing/2014/main" id="{7F99AADE-8718-4CA5-837E-5226DFC7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0886"/>
            <a:ext cx="6331543" cy="42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AC52A6B-8321-42D9-94B6-748A8F0C226A}"/>
              </a:ext>
            </a:extLst>
          </p:cNvPr>
          <p:cNvSpPr txBox="1"/>
          <p:nvPr/>
        </p:nvSpPr>
        <p:spPr>
          <a:xfrm>
            <a:off x="3827857" y="5353360"/>
            <a:ext cx="296088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Vorurteile / fehlende Aufklärung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817DA5A-683C-4158-8112-A519074885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2330" r="7943" b="37403"/>
          <a:stretch/>
        </p:blipFill>
        <p:spPr>
          <a:xfrm>
            <a:off x="7177704" y="1127259"/>
            <a:ext cx="4649648" cy="490828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704303D-F8F1-4792-9FAB-2727006F75C8}"/>
              </a:ext>
            </a:extLst>
          </p:cNvPr>
          <p:cNvSpPr txBox="1"/>
          <p:nvPr/>
        </p:nvSpPr>
        <p:spPr>
          <a:xfrm>
            <a:off x="10498981" y="5696986"/>
            <a:ext cx="132837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Leichte Opfer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nhaltsplatzhalter 4">
            <a:extLst>
              <a:ext uri="{FF2B5EF4-FFF2-40B4-BE49-F238E27FC236}">
                <a16:creationId xmlns:a16="http://schemas.microsoft.com/office/drawing/2014/main" id="{739D5796-3346-41FE-AE22-78C4BE466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6" y="1300301"/>
            <a:ext cx="5572767" cy="35706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351"/>
            <a:ext cx="12192000" cy="4572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1" y="3212068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8804405-FB9E-4286-8574-E140038F7934}"/>
              </a:ext>
            </a:extLst>
          </p:cNvPr>
          <p:cNvSpPr txBox="1">
            <a:spLocks/>
          </p:cNvSpPr>
          <p:nvPr/>
        </p:nvSpPr>
        <p:spPr>
          <a:xfrm>
            <a:off x="-1" y="2"/>
            <a:ext cx="10744759" cy="99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3. Gewalt an Stadttauben – warum?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BDE9D8AA-0272-4F97-8F5F-1997736B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E4D4B28E-3EBB-4CAC-95A2-59012A9A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D79CD2D7-982E-4F03-A4D5-DFD0D60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2050" name="Picture 2" descr="Albstadt: Senior fällt auf Betrüger rein: tausende Euro weg - Albstadt &amp;  Umgebung - Schwarzwälder Bote">
            <a:extLst>
              <a:ext uri="{FF2B5EF4-FFF2-40B4-BE49-F238E27FC236}">
                <a16:creationId xmlns:a16="http://schemas.microsoft.com/office/drawing/2014/main" id="{9A9CE43E-FF9B-4F01-9E9D-A2B4F55B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79" y="2514531"/>
            <a:ext cx="5572767" cy="36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7CB9F1F-32EE-4B2D-BCED-EEA1F6B32F2A}"/>
              </a:ext>
            </a:extLst>
          </p:cNvPr>
          <p:cNvSpPr txBox="1"/>
          <p:nvPr/>
        </p:nvSpPr>
        <p:spPr>
          <a:xfrm>
            <a:off x="2974467" y="4532446"/>
            <a:ext cx="296088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Diffamierende Berichterstattung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73C80E-1C81-45A7-B081-FD18211E999E}"/>
              </a:ext>
            </a:extLst>
          </p:cNvPr>
          <p:cNvSpPr txBox="1"/>
          <p:nvPr/>
        </p:nvSpPr>
        <p:spPr>
          <a:xfrm>
            <a:off x="9377016" y="5850644"/>
            <a:ext cx="256463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Wirtschaftliche Interessen</a:t>
            </a:r>
          </a:p>
        </p:txBody>
      </p:sp>
    </p:spTree>
    <p:extLst>
      <p:ext uri="{BB962C8B-B14F-4D97-AF65-F5344CB8AC3E}">
        <p14:creationId xmlns:p14="http://schemas.microsoft.com/office/powerpoint/2010/main" val="5612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975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4. Problemgegenüberstellung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0AC1F8-0BBA-458F-B086-C86029F03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69141"/>
            <a:ext cx="7442624" cy="522833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8C80621-3455-4B4F-BB03-D677F0DE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100" y="1192902"/>
            <a:ext cx="3574474" cy="5004575"/>
          </a:xfrm>
        </p:spPr>
        <p:txBody>
          <a:bodyPr wrap="square">
            <a:spAutoFit/>
          </a:bodyPr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de-DE" sz="1800" dirty="0"/>
              <a:t>Ein </a:t>
            </a:r>
            <a:r>
              <a:rPr lang="de-DE" sz="1800" b="1" dirty="0"/>
              <a:t>domestiziertes Haustier</a:t>
            </a:r>
            <a:r>
              <a:rPr lang="de-DE" sz="1800" dirty="0"/>
              <a:t>, wird in der Stadt unter art- und tierschutz-widrigen Umständen sich selbst überlassen und will überleben.</a:t>
            </a:r>
          </a:p>
          <a:p>
            <a:pPr marL="0" indent="0" defTabSz="914400">
              <a:lnSpc>
                <a:spcPct val="150000"/>
              </a:lnSpc>
              <a:buNone/>
            </a:pPr>
            <a:endParaRPr lang="de-DE" sz="1800" dirty="0"/>
          </a:p>
          <a:p>
            <a:pPr marL="0" indent="0" defTabSz="914400">
              <a:lnSpc>
                <a:spcPct val="150000"/>
              </a:lnSpc>
              <a:buNone/>
            </a:pPr>
            <a:endParaRPr lang="de-DE" sz="1800" dirty="0"/>
          </a:p>
          <a:p>
            <a:pPr marL="0" indent="0" defTabSz="914400">
              <a:lnSpc>
                <a:spcPct val="150000"/>
              </a:lnSpc>
              <a:buNone/>
            </a:pPr>
            <a:r>
              <a:rPr lang="de-DE" sz="1800" dirty="0"/>
              <a:t>Stadtverwaltungen, Bürger und Gewerbetreibende müssen diesem </a:t>
            </a:r>
            <a:r>
              <a:rPr lang="de-DE" sz="1800" b="1" dirty="0"/>
              <a:t>Problem</a:t>
            </a:r>
            <a:r>
              <a:rPr lang="de-DE" sz="1800" dirty="0"/>
              <a:t> gegenübertreten, welches </a:t>
            </a:r>
            <a:r>
              <a:rPr lang="de-DE" sz="1800" b="1" dirty="0"/>
              <a:t>vom Menschen selbst geschaffen </a:t>
            </a:r>
            <a:r>
              <a:rPr lang="de-DE" sz="1800" dirty="0"/>
              <a:t>wurde.</a:t>
            </a:r>
          </a:p>
        </p:txBody>
      </p:sp>
      <p:sp>
        <p:nvSpPr>
          <p:cNvPr id="9" name="Gewitterblitz 8">
            <a:extLst>
              <a:ext uri="{FF2B5EF4-FFF2-40B4-BE49-F238E27FC236}">
                <a16:creationId xmlns:a16="http://schemas.microsoft.com/office/drawing/2014/main" id="{176A1233-9AD1-4D2E-975B-210313C7F10E}"/>
              </a:ext>
            </a:extLst>
          </p:cNvPr>
          <p:cNvSpPr/>
          <p:nvPr/>
        </p:nvSpPr>
        <p:spPr>
          <a:xfrm rot="341029">
            <a:off x="9406535" y="3193470"/>
            <a:ext cx="859682" cy="688170"/>
          </a:xfrm>
          <a:prstGeom prst="lightningBol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5692F6-DC87-448A-A1C3-D201EC510A0E}"/>
              </a:ext>
            </a:extLst>
          </p:cNvPr>
          <p:cNvSpPr txBox="1"/>
          <p:nvPr/>
        </p:nvSpPr>
        <p:spPr>
          <a:xfrm>
            <a:off x="457199" y="5858923"/>
            <a:ext cx="2110741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 auf Bistrotisch</a:t>
            </a:r>
          </a:p>
        </p:txBody>
      </p:sp>
    </p:spTree>
    <p:extLst>
      <p:ext uri="{BB962C8B-B14F-4D97-AF65-F5344CB8AC3E}">
        <p14:creationId xmlns:p14="http://schemas.microsoft.com/office/powerpoint/2010/main" val="3645557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4. Bisherige Maßnahmen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B960BAE-E693-466A-9819-1FCCD122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33" y="1088902"/>
            <a:ext cx="11252933" cy="42596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6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Ineffektiv und tierschutzwidrig!</a:t>
            </a:r>
            <a:endParaRPr lang="de-DE" sz="2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Fütterungsverbot 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Vergrämungen 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Illegale Entsorgung von Nestern und Jungvögeln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Tötung 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Lebendfallen 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Greifvögel </a:t>
            </a:r>
          </a:p>
          <a:p>
            <a:pPr marL="0" indent="0">
              <a:buNone/>
            </a:pPr>
            <a:b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2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Städtische Taubenschläge als Lösung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B960BAE-E693-466A-9819-1FCCD122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904"/>
            <a:ext cx="5153660" cy="482141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Konzept in öffentlicher Hand!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Bestellung einer taubenbeauftragten Person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Einstellung von Geldern in den öffentlichen Haushalt für Taubenschutzmaßnahmen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Zuverlässigkeit und Langfristigkeit</a:t>
            </a: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ABA430-6841-4115-A61F-86F77C1D1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795"/>
          <a:stretch/>
        </p:blipFill>
        <p:spPr>
          <a:xfrm>
            <a:off x="5804413" y="1126832"/>
            <a:ext cx="6075164" cy="49736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E7B962E-7412-4FED-AD95-918E831C8470}"/>
              </a:ext>
            </a:extLst>
          </p:cNvPr>
          <p:cNvSpPr txBox="1"/>
          <p:nvPr/>
        </p:nvSpPr>
        <p:spPr>
          <a:xfrm>
            <a:off x="5804413" y="5761945"/>
            <a:ext cx="121158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Taubenhaus</a:t>
            </a:r>
          </a:p>
        </p:txBody>
      </p:sp>
    </p:spTree>
    <p:extLst>
      <p:ext uri="{BB962C8B-B14F-4D97-AF65-F5344CB8AC3E}">
        <p14:creationId xmlns:p14="http://schemas.microsoft.com/office/powerpoint/2010/main" val="247242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Film – Respekt Taube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397CB99-B989-4DB0-94F3-8C989CA05F6D}"/>
              </a:ext>
            </a:extLst>
          </p:cNvPr>
          <p:cNvSpPr/>
          <p:nvPr/>
        </p:nvSpPr>
        <p:spPr>
          <a:xfrm>
            <a:off x="3791712" y="49873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hlinkClick r:id="rId4"/>
              </a:rPr>
              <a:t>https://youtu.be/EhqnhDekOz4</a:t>
            </a:r>
            <a:endParaRPr lang="de-DE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9221"/>
            <a:ext cx="1328371" cy="1233488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E4E13EEC-45DD-4636-9C6F-37438F67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7978E4B3-C395-4B28-9B84-E400B4A5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9760D1FC-30B7-434B-94C5-E934C823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5D53E9-9BA0-4D89-B6AF-9BF6508B5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462" y="729615"/>
            <a:ext cx="104298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8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0678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Warum Taubenschläge?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7D9A20-BB66-4691-9529-2A4F85151CC2}"/>
              </a:ext>
            </a:extLst>
          </p:cNvPr>
          <p:cNvSpPr/>
          <p:nvPr/>
        </p:nvSpPr>
        <p:spPr>
          <a:xfrm>
            <a:off x="5230289" y="996828"/>
            <a:ext cx="6842841" cy="729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Populationskontrolle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Artgerechte Nahrung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Tauben halten sich vornehmlich am Schlag auf</a:t>
            </a:r>
          </a:p>
          <a:p>
            <a:pPr>
              <a:lnSpc>
                <a:spcPct val="170000"/>
              </a:lnSpc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Entlastung von Fußgängerzonen, Bahnhöfen und Gebäuden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Rückgang der Beschwerden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Einsparung von Reinigungs- &amp; Vergrämungskosten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Heranwachsen eines gesunden Taubenbestandes</a:t>
            </a:r>
          </a:p>
          <a:p>
            <a:pPr>
              <a:lnSpc>
                <a:spcPct val="170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à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de-DE" dirty="0"/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359553A-2811-4CE9-ADFD-4BCC38EAA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 b="16745"/>
          <a:stretch/>
        </p:blipFill>
        <p:spPr>
          <a:xfrm>
            <a:off x="282151" y="1099066"/>
            <a:ext cx="4490938" cy="50291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0E819A6-F553-48C7-88C7-3FE12143036B}"/>
              </a:ext>
            </a:extLst>
          </p:cNvPr>
          <p:cNvSpPr txBox="1"/>
          <p:nvPr/>
        </p:nvSpPr>
        <p:spPr>
          <a:xfrm>
            <a:off x="282151" y="5812730"/>
            <a:ext cx="140410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Eieraustausch</a:t>
            </a:r>
          </a:p>
        </p:txBody>
      </p:sp>
    </p:spTree>
    <p:extLst>
      <p:ext uri="{BB962C8B-B14F-4D97-AF65-F5344CB8AC3E}">
        <p14:creationId xmlns:p14="http://schemas.microsoft.com/office/powerpoint/2010/main" val="36728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4DD6B08-B8C2-4F28-90D3-C35B8E7B4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0"/>
            <a:ext cx="4800599" cy="6400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0515600" cy="109783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Erfolg von Taubenschlägen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883A6F-E14E-4CA7-A220-30C7CE7B4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24EE715-8C57-4B53-BC2F-C65116F09CE7}"/>
              </a:ext>
            </a:extLst>
          </p:cNvPr>
          <p:cNvSpPr/>
          <p:nvPr/>
        </p:nvSpPr>
        <p:spPr>
          <a:xfrm>
            <a:off x="457200" y="1366897"/>
            <a:ext cx="694677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Wirksame Öffentlichkeitsarbeit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Wilde Brutplätze im Umfeld entfernen und tierschutzgerecht vergrämen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Standort nahe bereits existierender Schwärme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Anzahl der Taubenschläge der vorhandenen Population anpassen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Taubengerechte Innenausstattung</a:t>
            </a:r>
          </a:p>
          <a:p>
            <a:pPr>
              <a:spcAft>
                <a:spcPts val="0"/>
              </a:spcAft>
            </a:pPr>
            <a:endParaRPr lang="de-DE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286EBF5-3750-4330-982E-A260D707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98E22E6-E253-4A3F-9B1D-FB45021A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80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0515600" cy="109783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Beispiele von Taubenschlägen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883A6F-E14E-4CA7-A220-30C7CE7B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286EBF5-3750-4330-982E-A260D707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98E22E6-E253-4A3F-9B1D-FB45021A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Bildvorschau">
            <a:extLst>
              <a:ext uri="{FF2B5EF4-FFF2-40B4-BE49-F238E27FC236}">
                <a16:creationId xmlns:a16="http://schemas.microsoft.com/office/drawing/2014/main" id="{D5EFE1DE-F080-4EC8-93E3-D5CA7D6F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2" y="1569921"/>
            <a:ext cx="5337037" cy="4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 Dachstuhl  der  Leonhardskirch Foto: Lichtgut/Christoph Schmidt">
            <a:extLst>
              <a:ext uri="{FF2B5EF4-FFF2-40B4-BE49-F238E27FC236}">
                <a16:creationId xmlns:a16="http://schemas.microsoft.com/office/drawing/2014/main" id="{A1234A2D-A70A-4F91-BD9A-B364B707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61" y="1569921"/>
            <a:ext cx="6320867" cy="41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E06A4E8-BE63-4887-9349-29832A444C6E}"/>
              </a:ext>
            </a:extLst>
          </p:cNvPr>
          <p:cNvSpPr txBox="1"/>
          <p:nvPr/>
        </p:nvSpPr>
        <p:spPr>
          <a:xfrm>
            <a:off x="9211279" y="5385609"/>
            <a:ext cx="279114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Dachstuhl Kirchturm - Stuttgart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D8E238-DDB6-4CDD-BE35-FEC2A96AF64F}"/>
              </a:ext>
            </a:extLst>
          </p:cNvPr>
          <p:cNvSpPr txBox="1"/>
          <p:nvPr/>
        </p:nvSpPr>
        <p:spPr>
          <a:xfrm>
            <a:off x="189572" y="5257164"/>
            <a:ext cx="316638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Umgebauter Imbisswagen - Koblenz</a:t>
            </a:r>
          </a:p>
        </p:txBody>
      </p:sp>
    </p:spTree>
    <p:extLst>
      <p:ext uri="{BB962C8B-B14F-4D97-AF65-F5344CB8AC3E}">
        <p14:creationId xmlns:p14="http://schemas.microsoft.com/office/powerpoint/2010/main" val="2729557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0515600" cy="109783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Beispiele von Taubenschlägen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883A6F-E14E-4CA7-A220-30C7CE7B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286EBF5-3750-4330-982E-A260D707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98E22E6-E253-4A3F-9B1D-FB45021A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2" descr="Das Taubenhaus auf dem Parkhaus Mühlgrün soll abgebaut werden. Quelle: Unbekannt">
            <a:extLst>
              <a:ext uri="{FF2B5EF4-FFF2-40B4-BE49-F238E27FC236}">
                <a16:creationId xmlns:a16="http://schemas.microsoft.com/office/drawing/2014/main" id="{FAAA9D7A-F303-42F1-BBEC-7D74C0B2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05" y="1622612"/>
            <a:ext cx="5524429" cy="41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029FB61-842D-437E-9A63-CDFA6F990297}"/>
              </a:ext>
            </a:extLst>
          </p:cNvPr>
          <p:cNvSpPr txBox="1"/>
          <p:nvPr/>
        </p:nvSpPr>
        <p:spPr>
          <a:xfrm>
            <a:off x="309705" y="5427380"/>
            <a:ext cx="2398145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Parkdeck – Bad Cannstatt</a:t>
            </a:r>
          </a:p>
        </p:txBody>
      </p:sp>
      <p:pic>
        <p:nvPicPr>
          <p:cNvPr id="19" name="Picture 4" descr="https://scontent-frx5-1.xx.fbcdn.net/v/t31.0-8/15235722_1839926356253483_6473149874237647453_o.jpg?_nc_cat=110&amp;ccb=2&amp;_nc_sid=e3f864&amp;_nc_ohc=d0XGyCd8fn0AX_tMP4I&amp;_nc_ht=scontent-frx5-1.xx&amp;oh=65fb5492457da1515c9ce716d0c5f93a&amp;oe=5FDF95D9">
            <a:extLst>
              <a:ext uri="{FF2B5EF4-FFF2-40B4-BE49-F238E27FC236}">
                <a16:creationId xmlns:a16="http://schemas.microsoft.com/office/drawing/2014/main" id="{CC907D99-93E3-4B56-8CF0-758CD594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09" y="1622612"/>
            <a:ext cx="5524428" cy="41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35F1FC2-7894-4ACE-B02A-5458BCA911FF}"/>
              </a:ext>
            </a:extLst>
          </p:cNvPr>
          <p:cNvSpPr txBox="1"/>
          <p:nvPr/>
        </p:nvSpPr>
        <p:spPr>
          <a:xfrm>
            <a:off x="9593580" y="5427380"/>
            <a:ext cx="203715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Bauwagen - Bielefeld</a:t>
            </a:r>
          </a:p>
        </p:txBody>
      </p:sp>
    </p:spTree>
    <p:extLst>
      <p:ext uri="{BB962C8B-B14F-4D97-AF65-F5344CB8AC3E}">
        <p14:creationId xmlns:p14="http://schemas.microsoft.com/office/powerpoint/2010/main" val="1112106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0515600" cy="109783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5. Beispiele von Taubenschlägen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883A6F-E14E-4CA7-A220-30C7CE7B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A286EBF5-3750-4330-982E-A260D707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98E22E6-E253-4A3F-9B1D-FB45021A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2" descr="https://stadttauben-wuppertal.de/data/thumbs/galerie/i18npic.720x500.p1000712.jpg">
            <a:extLst>
              <a:ext uri="{FF2B5EF4-FFF2-40B4-BE49-F238E27FC236}">
                <a16:creationId xmlns:a16="http://schemas.microsoft.com/office/drawing/2014/main" id="{802AA772-AD11-4DBD-A678-AD267736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69" y="1151410"/>
            <a:ext cx="6415161" cy="481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er Taubenturm in Bad Cannstatt am Seilerwasen. Foto: Iris Frey">
            <a:extLst>
              <a:ext uri="{FF2B5EF4-FFF2-40B4-BE49-F238E27FC236}">
                <a16:creationId xmlns:a16="http://schemas.microsoft.com/office/drawing/2014/main" id="{2A9763D4-6CD9-4AD2-ADF7-7E709054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8028"/>
          <a:stretch/>
        </p:blipFill>
        <p:spPr bwMode="auto">
          <a:xfrm>
            <a:off x="307571" y="1134473"/>
            <a:ext cx="5115392" cy="48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2498994-F442-40CF-8D0F-BE5C9E1174F6}"/>
              </a:ext>
            </a:extLst>
          </p:cNvPr>
          <p:cNvSpPr txBox="1"/>
          <p:nvPr/>
        </p:nvSpPr>
        <p:spPr>
          <a:xfrm>
            <a:off x="8610600" y="5629045"/>
            <a:ext cx="346253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Doppelstöckiger Container - Wuppertal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C004C00-6F61-43C6-B0FA-CE07BA055C14}"/>
              </a:ext>
            </a:extLst>
          </p:cNvPr>
          <p:cNvSpPr txBox="1"/>
          <p:nvPr/>
        </p:nvSpPr>
        <p:spPr>
          <a:xfrm>
            <a:off x="307571" y="5645984"/>
            <a:ext cx="2306089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Taubenturm - Stuttgart</a:t>
            </a:r>
          </a:p>
        </p:txBody>
      </p:sp>
    </p:spTree>
    <p:extLst>
      <p:ext uri="{BB962C8B-B14F-4D97-AF65-F5344CB8AC3E}">
        <p14:creationId xmlns:p14="http://schemas.microsoft.com/office/powerpoint/2010/main" val="3802716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2192000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6. Fazit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9B06F-6602-4362-BF5E-FE0EDD36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C8BD5-B4B1-485C-94CB-F37945A8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2F3AA45-48C2-46F5-8EFB-E3EBE835A39E}"/>
              </a:ext>
            </a:extLst>
          </p:cNvPr>
          <p:cNvSpPr/>
          <p:nvPr/>
        </p:nvSpPr>
        <p:spPr>
          <a:xfrm>
            <a:off x="457200" y="1374957"/>
            <a:ext cx="6062546" cy="380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Stadttaube - dauerhafter Bewohner unserer Städte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Tötungsaktionen / Fütterungsverbote sind KEINE Lösung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b="1" dirty="0">
                <a:latin typeface="Verdana" panose="020B0604030504040204" pitchFamily="34" charset="0"/>
                <a:ea typeface="Verdana" panose="020B0604030504040204" pitchFamily="34" charset="0"/>
              </a:rPr>
              <a:t>Gemeinsam neue Wege gehen!</a:t>
            </a:r>
          </a:p>
        </p:txBody>
      </p:sp>
      <p:pic>
        <p:nvPicPr>
          <p:cNvPr id="12" name="Bild 2" descr="IMG_6952.jpg">
            <a:extLst>
              <a:ext uri="{FF2B5EF4-FFF2-40B4-BE49-F238E27FC236}">
                <a16:creationId xmlns:a16="http://schemas.microsoft.com/office/drawing/2014/main" id="{A701AEBC-D0CC-4947-893D-21141F260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r="5094"/>
          <a:stretch/>
        </p:blipFill>
        <p:spPr>
          <a:xfrm>
            <a:off x="6779141" y="1145151"/>
            <a:ext cx="5117023" cy="49493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AEEEF64-F2C7-4190-B4C0-2BA63C579AAD}"/>
              </a:ext>
            </a:extLst>
          </p:cNvPr>
          <p:cNvSpPr txBox="1"/>
          <p:nvPr/>
        </p:nvSpPr>
        <p:spPr>
          <a:xfrm>
            <a:off x="8671560" y="5755922"/>
            <a:ext cx="32246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/>
              <a:t>Stadttauben = verwilderte Haustiere </a:t>
            </a:r>
          </a:p>
        </p:txBody>
      </p:sp>
    </p:spTree>
    <p:extLst>
      <p:ext uri="{BB962C8B-B14F-4D97-AF65-F5344CB8AC3E}">
        <p14:creationId xmlns:p14="http://schemas.microsoft.com/office/powerpoint/2010/main" val="513728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EB954F8-1CC5-4406-B2FD-9D2390565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3" y="0"/>
            <a:ext cx="514671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6"/>
            <a:ext cx="12192000" cy="11177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000" dirty="0">
                <a:latin typeface="+mn-lt"/>
              </a:rPr>
              <a:t>  7. Was kann jeder einzelne tun?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DAFEAF-5A32-4225-B3F1-36DEF4BD2E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5E7917CF-9796-436A-9F3D-0F52E6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1E47D0F-C16F-4BCB-9FB4-0CA611A0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664FCB-AE5B-4C92-A147-E3B9ECE14D06}"/>
              </a:ext>
            </a:extLst>
          </p:cNvPr>
          <p:cNvSpPr/>
          <p:nvPr/>
        </p:nvSpPr>
        <p:spPr>
          <a:xfrm>
            <a:off x="457200" y="1136607"/>
            <a:ext cx="6460493" cy="6321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Aufklärung über Stadttauben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Wissen weitergeben, Mythen aus der Welt schaffen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Respektvoller Umgang mit Stadttauben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Engagement im Stadttaubenschutz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Unterstützung des lokalen Stadttaubenschutzes mit Sach- oder Geldspenden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Tauben in Not helfen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Stadttaubenproblematik in die Politik einbringen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91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8157A8-4491-439A-89C6-AA59A8163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4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1E47D0F-C16F-4BCB-9FB4-0CA611A0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02.03.2021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5E7917CF-9796-436A-9F3D-0F52E6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Stadttauben - Sündenböcke der Großstadt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E8E9740-8B0D-4728-AB79-EF0BF43CEBBF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FDAFEAF-5A32-4225-B3F1-36DEF4BD2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BCE67DE1-6B71-4825-B696-38A71BBB2F15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0515600" cy="1097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>
                <a:latin typeface="+mn-lt"/>
              </a:rPr>
              <a:t>  8. Fragen?</a:t>
            </a: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63F34253-F82E-4F51-9371-3BED520B3195}"/>
              </a:ext>
            </a:extLst>
          </p:cNvPr>
          <p:cNvSpPr txBox="1">
            <a:spLocks/>
          </p:cNvSpPr>
          <p:nvPr/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47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Fußzeilenplatzhalter 5">
            <a:extLst>
              <a:ext uri="{FF2B5EF4-FFF2-40B4-BE49-F238E27FC236}">
                <a16:creationId xmlns:a16="http://schemas.microsoft.com/office/drawing/2014/main" id="{3FFFCCFB-6297-44CD-879C-9BA09653F00C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518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Datumsplatzhalter 3">
            <a:extLst>
              <a:ext uri="{FF2B5EF4-FFF2-40B4-BE49-F238E27FC236}">
                <a16:creationId xmlns:a16="http://schemas.microsoft.com/office/drawing/2014/main" id="{84F198AB-A451-4EDE-B9FC-84F5031D4E77}"/>
              </a:ext>
            </a:extLst>
          </p:cNvPr>
          <p:cNvSpPr txBox="1">
            <a:spLocks/>
          </p:cNvSpPr>
          <p:nvPr/>
        </p:nvSpPr>
        <p:spPr>
          <a:xfrm>
            <a:off x="457200" y="64468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57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1" y="18905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Kontakt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DAFEAF-5A32-4225-B3F1-36DEF4BD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C13626B-9FA4-43F8-86F6-5A9D5675879D}"/>
              </a:ext>
            </a:extLst>
          </p:cNvPr>
          <p:cNvSpPr/>
          <p:nvPr/>
        </p:nvSpPr>
        <p:spPr>
          <a:xfrm>
            <a:off x="457200" y="1325564"/>
            <a:ext cx="75864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Kontakt Gandolfs Taubenfreunde Hamburg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Eileen </a:t>
            </a:r>
            <a:r>
              <a:rPr lang="de-DE" sz="140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Jörs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Susanne Gentzsch</a:t>
            </a: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Facebook: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hlinkClick r:id="rId4"/>
              </a:rPr>
              <a:t>https://de-de.facebook.com/GandolfsTaubenfreundeHamburg/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E-Mail: </a:t>
            </a:r>
          </a:p>
          <a:p>
            <a:r>
              <a:rPr lang="de-DE" sz="1400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hlinkClick r:id="rId5"/>
              </a:rPr>
              <a:t>G.T.H@outlook.de</a:t>
            </a:r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de-DE" sz="1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5E7917CF-9796-436A-9F3D-0F52E6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1E47D0F-C16F-4BCB-9FB4-0CA611A0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</a:p>
        </p:txBody>
      </p:sp>
    </p:spTree>
    <p:extLst>
      <p:ext uri="{BB962C8B-B14F-4D97-AF65-F5344CB8AC3E}">
        <p14:creationId xmlns:p14="http://schemas.microsoft.com/office/powerpoint/2010/main" val="1708995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1" y="18905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Backup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DAFEAF-5A32-4225-B3F1-36DEF4BD2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5E7917CF-9796-436A-9F3D-0F52E6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1E47D0F-C16F-4BCB-9FB4-0CA611A0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A36563-14E3-48B9-A077-48B2D83CB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0" y="4000094"/>
            <a:ext cx="3251200" cy="228881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4AA275D-845A-45FD-A59E-1941DB6CE427}"/>
              </a:ext>
            </a:extLst>
          </p:cNvPr>
          <p:cNvSpPr/>
          <p:nvPr/>
        </p:nvSpPr>
        <p:spPr>
          <a:xfrm>
            <a:off x="452819" y="999273"/>
            <a:ext cx="519983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Woran erkenne ich eine hilfsbedürftige Taube?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Sitzt apathisch in einer Ecke etc.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Fliegt nicht weg &amp; 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häuﬁg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 aufgeplustert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Hat Verletzungen (abstehender Flügel, blutende Wunde) oder Verschnürungen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Küken außerhalb des Nests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Schlechter Allgemeinzustand (verklebte Augen oder Schnabel, zerrupftes 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Geﬁeder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Sehr zutraulich (verirrte Rasse- und Brieftauben)</a:t>
            </a: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➞ sofort sichern!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6D0C2AA-AB93-4A7A-A924-29E3C5E3CB96}"/>
              </a:ext>
            </a:extLst>
          </p:cNvPr>
          <p:cNvSpPr/>
          <p:nvPr/>
        </p:nvSpPr>
        <p:spPr>
          <a:xfrm>
            <a:off x="6539348" y="3772750"/>
            <a:ext cx="5107707" cy="2271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</a:rPr>
              <a:t>Wie kann ich eine hilfsbedürftige Taube sichern?</a:t>
            </a: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Direkt mit der Hand greifen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Transport in einem Stoffbeutel oder Karton mit Luftlöchern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Ruhig und dunkel stellen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Uns informieren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Wenn ein Sichern nicht möglich ist, sende uns bitte ein Foto und den genauen Standort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Lass nach Möglichkeit die Taube bitte nicht unbeaufsichtigt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F0585E-7270-42B5-993A-38C215192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780" y="999273"/>
            <a:ext cx="3116430" cy="25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E1C0388-45A1-4FCF-BF1A-10DECE6FC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99" y="2530598"/>
            <a:ext cx="3433519" cy="36769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8295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1. Fakten – Heimische Taubenarten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982603-2D66-4B6A-9103-DE3CB32B014A}"/>
              </a:ext>
            </a:extLst>
          </p:cNvPr>
          <p:cNvSpPr/>
          <p:nvPr/>
        </p:nvSpPr>
        <p:spPr>
          <a:xfrm>
            <a:off x="6762206" y="1247811"/>
            <a:ext cx="5536507" cy="128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Stadttauben gehören zu </a:t>
            </a:r>
            <a:r>
              <a:rPr lang="de-DE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KEINER</a:t>
            </a: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 Wildtaubenart, sondern sind verwilderte Haustiere!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" name="Picture 4" descr="Ringeltaube - Foto: Frank Derer">
            <a:extLst>
              <a:ext uri="{FF2B5EF4-FFF2-40B4-BE49-F238E27FC236}">
                <a16:creationId xmlns:a16="http://schemas.microsoft.com/office/drawing/2014/main" id="{C8D7E670-954F-4316-8B7D-48AA622B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31" y="835150"/>
            <a:ext cx="3891513" cy="25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ürkentaube - Foto: Frank Derer">
            <a:extLst>
              <a:ext uri="{FF2B5EF4-FFF2-40B4-BE49-F238E27FC236}">
                <a16:creationId xmlns:a16="http://schemas.microsoft.com/office/drawing/2014/main" id="{994F1F9D-CAB3-4C0F-B327-848D17A0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" y="3556094"/>
            <a:ext cx="3914633" cy="26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098031D-ECC9-4595-9483-BCB1CAD698F5}"/>
              </a:ext>
            </a:extLst>
          </p:cNvPr>
          <p:cNvSpPr/>
          <p:nvPr/>
        </p:nvSpPr>
        <p:spPr>
          <a:xfrm>
            <a:off x="-65471" y="2258033"/>
            <a:ext cx="24057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Ringeltaube</a:t>
            </a:r>
          </a:p>
          <a:p>
            <a:pPr algn="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Unsere größte und häufigste Taube. </a:t>
            </a:r>
          </a:p>
          <a:p>
            <a:pPr algn="r"/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Wildtaubenart!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FAB19CC-F42F-4056-8649-94D022C1E7DE}"/>
              </a:ext>
            </a:extLst>
          </p:cNvPr>
          <p:cNvSpPr/>
          <p:nvPr/>
        </p:nvSpPr>
        <p:spPr>
          <a:xfrm>
            <a:off x="4275364" y="4596031"/>
            <a:ext cx="21254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Türkentaube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Typischer Siedlungsvogel. Schwarzer Nackenring.</a:t>
            </a:r>
          </a:p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Wildtaubenart!</a:t>
            </a:r>
          </a:p>
        </p:txBody>
      </p: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1798AD85-75B7-4196-86F6-AD72A626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CE812E71-58EE-48BB-BB49-F6CB2593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5E384C85-F69C-4E2E-B93A-532C765B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82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24EE715-8C57-4B53-BC2F-C65116F09CE7}"/>
              </a:ext>
            </a:extLst>
          </p:cNvPr>
          <p:cNvSpPr/>
          <p:nvPr/>
        </p:nvSpPr>
        <p:spPr>
          <a:xfrm>
            <a:off x="350425" y="1040338"/>
            <a:ext cx="11931057" cy="617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 Betreuung über das Tierheim*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Betreuer** sind beim TH angestellt, finanziert durch den Bezirk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Bezirk beauftragt Dienstleistung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Externe Dienstleister bieten die Betreuung an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Bspw. Stadtreinigung, Vergrämungsfirmen, Gebäudereinigungsfirmen, Grünflächenpflege 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Falknerei Hamburg (Rundum-Betreuung, Aufstellen der Container bis zur Unterhaltung dieser Einrichtung)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Vergrämerfirmen, die ihr Konzept erweitern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Zusammenarbeit mit 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 Arbeitsamt: Langzeitarbeitslose (bspw. Stadt Moers), Eingliederungsmaßnahmen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sozialen Beschäftigungsprojekte (z.B.: Elbe und Alsterdorfer Werkstätten) (siehe Beispiel Jena)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Jugend- und Sozialhilfeprojekte (bspw. Stadt Essen)</a:t>
            </a:r>
          </a:p>
          <a:p>
            <a:pPr lvl="2">
              <a:lnSpc>
                <a:spcPct val="150000"/>
              </a:lnSpc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 Taubenwärter*innen  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angestellt über eine Wohnungsbaugesellschaft 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5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SAGA Mümmelmannsberg Taubenschlag finanziert (ca. 12.000,- €) + trägt Kosten des geringfügig beschäftigten Taubenschlagbetreuers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angestellt über die Umweltbehörde (siehe Städtebeispiele)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angestellt über entsprechende Firmen / Unternehmen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de-DE" sz="1200" dirty="0"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Betreuung Taubenschlag - Konzepte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883A6F-E14E-4CA7-A220-30C7CE7B4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09963F9-24BB-410C-8C7A-BA6C2C64DE1D}"/>
              </a:ext>
            </a:extLst>
          </p:cNvPr>
          <p:cNvSpPr/>
          <p:nvPr/>
        </p:nvSpPr>
        <p:spPr>
          <a:xfrm>
            <a:off x="350425" y="5923937"/>
            <a:ext cx="5899372" cy="522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*   Aktueller Personalmangel beim HTV, Schwierigkeiten geeignetes Personal zu finden  </a:t>
            </a:r>
          </a:p>
          <a:p>
            <a:pPr>
              <a:lnSpc>
                <a:spcPct val="150000"/>
              </a:lnSpc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** Tierschützer könnten sich über das Tierheim bewerben 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76966226-8780-4E27-8F43-CFF7CC75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78B7F3F3-A464-427D-9347-89F43D59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41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1" y="18905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Quellenangaben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95345B-32DE-4E3E-8E8A-9DFF487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DAFEAF-5A32-4225-B3F1-36DEF4BD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95F2DB4-5B77-4CF9-8D0C-7E0D8060F5E5}"/>
              </a:ext>
            </a:extLst>
          </p:cNvPr>
          <p:cNvSpPr/>
          <p:nvPr/>
        </p:nvSpPr>
        <p:spPr>
          <a:xfrm>
            <a:off x="278969" y="1390505"/>
            <a:ext cx="12073128" cy="640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https://www.jugendtierschutz.de/tiere/tiere-in-der-natur/stadttauben/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5"/>
              </a:rPr>
              <a:t>https://www.mopo.de/hamburg/grausame-tat-in-hamburg-widerwaertig--wer-hat-diese-taube-gekoepft--36813966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6"/>
              </a:rPr>
              <a:t>https://www.nw.de/lokal/kreis_paderborn/paderborn/22927332_Tierquaeler-vergifet-Stadttauben-in-Paderborn.html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https://www.nabu.de/tiere-und-pflanzen/aktionen-und-projekte/stunde-der-gartenvoegel/voegel-bestimmen/13777.html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https://www.bild.de/regional/hamburg/hamburg-aktuell/1000-euro-belohnung-jagd-auf-tauben-killer-vom-baumwall-71726524.bild.html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https://www.abendblatt.de/hamburg/eimsbuettel/article217465847/Wer-schiesst-in-Eimsbuettel-mit-Luftgewehr-auf-Tauben.html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https://www.spiegel.de/wissenschaft/natur/tauben-was-hilft-gegen-die-taubenplage-a-00000000-0002-0001-0000-000169356852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https://www.bild.de/regional/nuernberg/nuernberg-news/noch-mehr-taubendreck-nuernberg-hebt-fuetterungs-verbot-auf-74986476.bild.html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https://www.ruhrnachrichten.de/luenen/taubenplage-in-luenen-stromdraehte-sind-in-der-city-laengst-im-einsatz-plus-1592880.html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3"/>
              </a:rPr>
              <a:t>https://www.saechsische.de/zittau/tauben-voegel-kot-innere-weberstrasse-abwehr-5294341-plus.html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https://www.mainpost.de/regional/schweinfurt/gut-flug-die-brieftauben-sind-wieder-los-art-10242338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5"/>
              </a:rPr>
              <a:t>https://images.app.goo.gl/SygpB4ZVhrwsg3rq8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6"/>
              </a:rPr>
              <a:t>https://images.app.goo.gl/jRngEUPsGd4D7MgN8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7"/>
              </a:rPr>
              <a:t>https://docplayer.org/72506957-Aktion-tier-kampagne-stadttauben-gefiederte-obdachlose.html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8"/>
              </a:rPr>
              <a:t>https://www.peta.de/themen/hochzeitstauben/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19"/>
              </a:rPr>
              <a:t>https://www.schwarzwaelder-bote.de/inhalt.albstadt-senior-faellt-auf-betrueger-rein-tausende-euro-weg.cef8079c-c26b-470e-9433-efb3ba8e35b9.html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20"/>
              </a:rPr>
              <a:t>https://stadttiere-bs.de/Links/Downloads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21"/>
              </a:rPr>
              <a:t>https://www.erna-graff-stiftung.de/tauben/krankheiten/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22"/>
              </a:rPr>
              <a:t>http://www.heynkes.de/isa/Tauben/tauben_1998.pdf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https://www.nabu.de/tiere-und-pflanzen/aktionen-und-projekte/stunde-der-gartenvoegel/voegel-bestimmen/13777.html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de-DE" sz="800" dirty="0"/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800" dirty="0"/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800" dirty="0"/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800" dirty="0"/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800" dirty="0"/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75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de-DE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5E7917CF-9796-436A-9F3D-0F52E64F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91E47D0F-C16F-4BCB-9FB4-0CA611A0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3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>
                <a:latin typeface="+mn-lt"/>
              </a:rPr>
              <a:t>  1. Fakten – Heimische Taubenarten</a:t>
            </a:r>
            <a:endParaRPr lang="de-DE" sz="4000" dirty="0"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20D82E8-EB48-43FF-83BA-F6CC61F0AD8F}"/>
              </a:ext>
            </a:extLst>
          </p:cNvPr>
          <p:cNvSpPr/>
          <p:nvPr/>
        </p:nvSpPr>
        <p:spPr>
          <a:xfrm>
            <a:off x="118870" y="843677"/>
            <a:ext cx="228477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Turteltaube</a:t>
            </a:r>
          </a:p>
          <a:p>
            <a:pPr algn="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Zugvogel. </a:t>
            </a:r>
          </a:p>
          <a:p>
            <a:pPr algn="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Kehrt erst Ende April/Anfang </a:t>
            </a:r>
          </a:p>
          <a:p>
            <a:pPr algn="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Mai aus dem Winterquartier zurück. </a:t>
            </a:r>
          </a:p>
          <a:p>
            <a:pPr algn="r"/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Wildtaubenart!</a:t>
            </a:r>
          </a:p>
        </p:txBody>
      </p:sp>
      <p:pic>
        <p:nvPicPr>
          <p:cNvPr id="1032" name="Picture 8" descr="Hohltaube - Foto: Chris Cant ">
            <a:extLst>
              <a:ext uri="{FF2B5EF4-FFF2-40B4-BE49-F238E27FC236}">
                <a16:creationId xmlns:a16="http://schemas.microsoft.com/office/drawing/2014/main" id="{04ABBF72-0B26-4638-911D-A55CFF08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3556572"/>
            <a:ext cx="4015591" cy="26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7ECD27B9-6F33-4002-9B80-4A6E7F5D72F7}"/>
              </a:ext>
            </a:extLst>
          </p:cNvPr>
          <p:cNvSpPr/>
          <p:nvPr/>
        </p:nvSpPr>
        <p:spPr>
          <a:xfrm>
            <a:off x="4235727" y="4630379"/>
            <a:ext cx="227330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Hohltaube</a:t>
            </a:r>
          </a:p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Klassischer Waldvogel.</a:t>
            </a:r>
          </a:p>
          <a:p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Wildtaubenart!</a:t>
            </a:r>
          </a:p>
        </p:txBody>
      </p:sp>
      <p:pic>
        <p:nvPicPr>
          <p:cNvPr id="1034" name="Picture 10" descr="Turteltaube - Foto: Mathias Schäf">
            <a:extLst>
              <a:ext uri="{FF2B5EF4-FFF2-40B4-BE49-F238E27FC236}">
                <a16:creationId xmlns:a16="http://schemas.microsoft.com/office/drawing/2014/main" id="{1B0901B8-77DF-4141-A792-0E84BE19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92" y="900729"/>
            <a:ext cx="3794913" cy="25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1798AD85-75B7-4196-86F6-AD72A626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CE812E71-58EE-48BB-BB49-F6CB2593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5E384C85-F69C-4E2E-B93A-532C765B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4B6EEB7-8E52-480C-8476-A6ED3697A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99" y="2530598"/>
            <a:ext cx="3433519" cy="367697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26E9045D-6B5C-456D-8002-8C95CFFF65B6}"/>
              </a:ext>
            </a:extLst>
          </p:cNvPr>
          <p:cNvSpPr/>
          <p:nvPr/>
        </p:nvSpPr>
        <p:spPr>
          <a:xfrm>
            <a:off x="6762206" y="1247811"/>
            <a:ext cx="5536507" cy="128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>
                <a:latin typeface="Verdana" panose="020B0604030504040204" pitchFamily="34" charset="0"/>
                <a:ea typeface="Verdana" panose="020B0604030504040204" pitchFamily="34" charset="0"/>
              </a:rPr>
              <a:t>Stadttauben gehören zu </a:t>
            </a:r>
            <a:r>
              <a:rPr lang="de-DE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KEINER</a:t>
            </a:r>
            <a:r>
              <a:rPr lang="de-DE" b="1">
                <a:latin typeface="Verdana" panose="020B0604030504040204" pitchFamily="34" charset="0"/>
                <a:ea typeface="Verdana" panose="020B0604030504040204" pitchFamily="34" charset="0"/>
              </a:rPr>
              <a:t> Wildtaubenart, sondern sind verwilderte Haustiere!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6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1. Fakten – Steckbrief Stadttaube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01F7F2E-C437-46EA-BD73-5E541556FCAC}"/>
              </a:ext>
            </a:extLst>
          </p:cNvPr>
          <p:cNvSpPr/>
          <p:nvPr/>
        </p:nvSpPr>
        <p:spPr>
          <a:xfrm>
            <a:off x="5258954" y="827711"/>
            <a:ext cx="6814176" cy="5818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Stadttaube, Straßentaube, Haustaube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Lateinischer Name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Columba </a:t>
            </a:r>
            <a:r>
              <a:rPr lang="de-DE" sz="1600" dirty="0" err="1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livia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domestica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Herkunft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Ursprünglich Felsentaube 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Größe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30 - 35cm	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Gewicht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ca. 350g (Notfälle oft weniger als 250g)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12 - 16 Jahre, in der Stadt 2 – 3 Jahre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Nahrung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Körner, Samen ca. 40g pro Tag 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Lebensraum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weltweit in Dörfern und Städten, nutzt Vorsprünge, Nischen, Brücken als Ersatz für Felsen / Höhlen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Feinde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Mensch, Ratte, Krähe, Möwe, Falke, Habicht usw.</a:t>
            </a:r>
          </a:p>
          <a:p>
            <a:pPr>
              <a:lnSpc>
                <a:spcPct val="200000"/>
              </a:lnSpc>
            </a:pPr>
            <a:r>
              <a:rPr lang="de-DE" sz="1600" b="1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Sozialverhalten</a:t>
            </a:r>
            <a:r>
              <a:rPr lang="de-DE" sz="1600" dirty="0">
                <a:solidFill>
                  <a:srgbClr val="4B4B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gruppenbildend (Schwarmvogel), monogam</a:t>
            </a:r>
          </a:p>
          <a:p>
            <a:pPr>
              <a:lnSpc>
                <a:spcPct val="200000"/>
              </a:lnSpc>
            </a:pPr>
            <a:endParaRPr lang="de-DE" sz="1200" dirty="0">
              <a:solidFill>
                <a:srgbClr val="4B4B4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9FEB32D-D3CC-4D3F-81B4-0AB5CF84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00177"/>
            <a:ext cx="4344555" cy="4857644"/>
          </a:xfrm>
          <a:prstGeom prst="rect">
            <a:avLst/>
          </a:prstGeom>
        </p:spPr>
      </p:pic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5D0A1C9-88EB-4DDE-B69C-DEFEBE93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ußzeilenplatzhalter 5">
            <a:extLst>
              <a:ext uri="{FF2B5EF4-FFF2-40B4-BE49-F238E27FC236}">
                <a16:creationId xmlns:a16="http://schemas.microsoft.com/office/drawing/2014/main" id="{5E62ABD3-E2F8-4D7F-8A8A-AD174BBF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8ABFF4B3-D46B-4644-B0E0-CB56CCDC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8150D7-5CC2-4CB3-BB38-69A5072BDA74}"/>
              </a:ext>
            </a:extLst>
          </p:cNvPr>
          <p:cNvSpPr txBox="1"/>
          <p:nvPr/>
        </p:nvSpPr>
        <p:spPr>
          <a:xfrm>
            <a:off x="457199" y="5519267"/>
            <a:ext cx="3413627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600" dirty="0" err="1"/>
              <a:t>Damiana</a:t>
            </a:r>
            <a:r>
              <a:rPr lang="de-DE" sz="1600" dirty="0"/>
              <a:t>, Stadttaube ca. 1 – 2 Jahre alt</a:t>
            </a:r>
          </a:p>
        </p:txBody>
      </p:sp>
    </p:spTree>
    <p:extLst>
      <p:ext uri="{BB962C8B-B14F-4D97-AF65-F5344CB8AC3E}">
        <p14:creationId xmlns:p14="http://schemas.microsoft.com/office/powerpoint/2010/main" val="45538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751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1. Fakten – Artgerechte Nahrung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F9553AA-24B5-4CDD-8DF3-28CF67E10C7B}"/>
              </a:ext>
            </a:extLst>
          </p:cNvPr>
          <p:cNvSpPr txBox="1"/>
          <p:nvPr/>
        </p:nvSpPr>
        <p:spPr>
          <a:xfrm>
            <a:off x="289268" y="5475366"/>
            <a:ext cx="11785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Mais, Gerste, Weizen, Hafer, Hirse, Reis, Erbsen, Wicken, Bohnen, Sojabohnen, Erdnüsse, Hanf, Raps, Leinsamen, Sonnenblumenkerne, Sesamsamen, Buchweizen,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Kardi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- und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Darisaat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, Mariendistelsaat, Grit, weitere Kräuter….  </a:t>
            </a:r>
          </a:p>
          <a:p>
            <a:r>
              <a:rPr lang="de-DE" dirty="0"/>
              <a:t> </a:t>
            </a:r>
          </a:p>
        </p:txBody>
      </p:sp>
      <p:pic>
        <p:nvPicPr>
          <p:cNvPr id="1034" name="Picture 10" descr="https://i.ebayimg.com/images/g/WTkAAOSwdM5gCZV~/s-l1600.jpg">
            <a:extLst>
              <a:ext uri="{FF2B5EF4-FFF2-40B4-BE49-F238E27FC236}">
                <a16:creationId xmlns:a16="http://schemas.microsoft.com/office/drawing/2014/main" id="{C2C67992-A7D5-488D-B1E2-58BCB453249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0" y="983601"/>
            <a:ext cx="3708000" cy="3708209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125E45-25F9-4688-9A9B-8C94E0424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68" y="1517754"/>
            <a:ext cx="3598767" cy="3600000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F25305-94FF-4B93-AA61-2428EA689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732" y="1517754"/>
            <a:ext cx="3600000" cy="3600000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3E3BCC74-BA71-44E7-B56C-60D0AB77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ußzeilenplatzhalter 5">
            <a:extLst>
              <a:ext uri="{FF2B5EF4-FFF2-40B4-BE49-F238E27FC236}">
                <a16:creationId xmlns:a16="http://schemas.microsoft.com/office/drawing/2014/main" id="{54A7BB98-58EC-45EA-8899-090A748E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D786432A-431F-4DE6-BDB4-625C4815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4C1A7A-F783-4D30-9D9A-3A539688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8751"/>
            <a:ext cx="12192000" cy="45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B6C54C-0BB9-41FE-A8E4-7DA23C84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744759" cy="99682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  1. Fakten – Leben in der Stadt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6670D92-5432-4E86-A5AB-AFD437AE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9" y="92076"/>
            <a:ext cx="1328371" cy="12334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E663FD7-BF9B-4B2D-BE90-FF65E49E942C}"/>
              </a:ext>
            </a:extLst>
          </p:cNvPr>
          <p:cNvSpPr/>
          <p:nvPr/>
        </p:nvSpPr>
        <p:spPr>
          <a:xfrm>
            <a:off x="5974812" y="3244334"/>
            <a:ext cx="240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982603-2D66-4B6A-9103-DE3CB32B014A}"/>
              </a:ext>
            </a:extLst>
          </p:cNvPr>
          <p:cNvSpPr/>
          <p:nvPr/>
        </p:nvSpPr>
        <p:spPr>
          <a:xfrm>
            <a:off x="366659" y="1575761"/>
            <a:ext cx="5422392" cy="456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Nahrungsquellen im Stadtzentrum: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Abfälle, Unrat, Müll, Erbrochenes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Fehl-/ und Mangelernährung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Durch Domestikation: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Standorttreue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Hohe Reproduktionsrate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Brutzwang</a:t>
            </a:r>
          </a:p>
          <a:p>
            <a:pPr lvl="1">
              <a:lnSpc>
                <a:spcPct val="150000"/>
              </a:lnSpc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AutoShape 2" descr="Fahrradhaus Point mit Lärcheneinhausung">
            <a:extLst>
              <a:ext uri="{FF2B5EF4-FFF2-40B4-BE49-F238E27FC236}">
                <a16:creationId xmlns:a16="http://schemas.microsoft.com/office/drawing/2014/main" id="{23355F42-2947-438B-96ED-D15151FED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992FA3A-7336-4E6A-B130-32BA056D3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13" y="1365847"/>
            <a:ext cx="6231848" cy="4673885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72044C83-7835-4D0F-99BA-BC43974C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46837"/>
            <a:ext cx="2743200" cy="365125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02.03.2021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2CF8A876-D5BA-433D-8162-57EDFBCB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5184395" cy="365125"/>
          </a:xfrm>
        </p:spPr>
        <p:txBody>
          <a:bodyPr vert="horz" lIns="91440" tIns="45720" rIns="91440" bIns="45720" rtlCol="0" anchor="ctr"/>
          <a:lstStyle/>
          <a:p>
            <a:r>
              <a:rPr lang="de-D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Stadttauben - Sündenböcke der Großstadt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BF7C704F-1483-4B67-AB62-5FB39438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E8E9740-8B0D-4728-AB79-EF0BF43CEBBF}" type="slidenum">
              <a:rPr lang="de-DE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fld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79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E5A98ECA1EC044BB77E0D7F6ADEF7BC" ma:contentTypeVersion="11" ma:contentTypeDescription="Crear nuevo documento." ma:contentTypeScope="" ma:versionID="6383453da77d43b9c77278d6f57d1ae7">
  <xsd:schema xmlns:xsd="http://www.w3.org/2001/XMLSchema" xmlns:xs="http://www.w3.org/2001/XMLSchema" xmlns:p="http://schemas.microsoft.com/office/2006/metadata/properties" xmlns:ns3="3fb9cbd1-4a98-4945-a235-2d8a3d5ec2be" xmlns:ns4="2278e7f3-5df8-4100-b836-5320443b7544" targetNamespace="http://schemas.microsoft.com/office/2006/metadata/properties" ma:root="true" ma:fieldsID="9bc07d4c43b228c9bb400ac6faf8d32d" ns3:_="" ns4:_="">
    <xsd:import namespace="3fb9cbd1-4a98-4945-a235-2d8a3d5ec2be"/>
    <xsd:import namespace="2278e7f3-5df8-4100-b836-5320443b75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9cbd1-4a98-4945-a235-2d8a3d5ec2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8e7f3-5df8-4100-b836-5320443b7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DBC0BF-C215-4BEB-908E-D1D24FE9E4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369BCB-E127-4AC1-A1FC-C088B90A283E}">
  <ds:schemaRefs>
    <ds:schemaRef ds:uri="http://purl.org/dc/dcmitype/"/>
    <ds:schemaRef ds:uri="http://schemas.microsoft.com/office/infopath/2007/PartnerControls"/>
    <ds:schemaRef ds:uri="2278e7f3-5df8-4100-b836-5320443b7544"/>
    <ds:schemaRef ds:uri="http://schemas.microsoft.com/office/2006/documentManagement/types"/>
    <ds:schemaRef ds:uri="http://schemas.microsoft.com/office/2006/metadata/properties"/>
    <ds:schemaRef ds:uri="3fb9cbd1-4a98-4945-a235-2d8a3d5ec2be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5625A47-7BFC-4208-BEEF-ABE79BE04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9cbd1-4a98-4945-a235-2d8a3d5ec2be"/>
    <ds:schemaRef ds:uri="2278e7f3-5df8-4100-b836-5320443b7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3633</Words>
  <Application>Microsoft Office PowerPoint</Application>
  <PresentationFormat>Breitbild</PresentationFormat>
  <Paragraphs>815</Paragraphs>
  <Slides>51</Slides>
  <Notes>47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Verdana</vt:lpstr>
      <vt:lpstr>Wingdings</vt:lpstr>
      <vt:lpstr>Office</vt:lpstr>
      <vt:lpstr>PowerPoint-Präsentation</vt:lpstr>
      <vt:lpstr>  Wir über uns</vt:lpstr>
      <vt:lpstr>  Agenda</vt:lpstr>
      <vt:lpstr>  Film – Respekt Taube</vt:lpstr>
      <vt:lpstr>  1. Fakten – Heimische Taubenarten</vt:lpstr>
      <vt:lpstr>  1. Fakten – Heimische Taubenarten</vt:lpstr>
      <vt:lpstr>  1. Fakten – Steckbrief Stadttaube</vt:lpstr>
      <vt:lpstr>  1. Fakten – Artgerechte Nahrung</vt:lpstr>
      <vt:lpstr>  1. Fakten – Leben in der Stadt</vt:lpstr>
      <vt:lpstr> 2. Mythos: Tauben finden genügend Wasser und Nahrung</vt:lpstr>
      <vt:lpstr>PowerPoint-Präsentation</vt:lpstr>
      <vt:lpstr>  2. Mythos – Krankheitsübertragung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4. Problemgegenüberstellung</vt:lpstr>
      <vt:lpstr>  4. Bisherige Maßnahmen</vt:lpstr>
      <vt:lpstr>  5. Städtische Taubenschläge als Lösung</vt:lpstr>
      <vt:lpstr>  5. Warum Taubenschläge?</vt:lpstr>
      <vt:lpstr>  5. Erfolg von Taubenschlägen</vt:lpstr>
      <vt:lpstr>  5. Beispiele von Taubenschlägen</vt:lpstr>
      <vt:lpstr>  5. Beispiele von Taubenschlägen</vt:lpstr>
      <vt:lpstr>  5. Beispiele von Taubenschlägen</vt:lpstr>
      <vt:lpstr>  6. Fazit</vt:lpstr>
      <vt:lpstr>  7. Was kann jeder einzelne tun?</vt:lpstr>
      <vt:lpstr>PowerPoint-Präsentation</vt:lpstr>
      <vt:lpstr>  Kontakt</vt:lpstr>
      <vt:lpstr>Backup</vt:lpstr>
      <vt:lpstr>  Betreuung Taubenschlag - Konzepte</vt:lpstr>
      <vt:lpstr>  Quellenangaben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Joers, Eileen (SGRE ON CRO NE&amp;ME PR PRS)</dc:creator>
  <cp:lastModifiedBy>Joers, Eileen (SGRE ON DEU PM PRS&amp;PRO)</cp:lastModifiedBy>
  <cp:revision>3</cp:revision>
  <dcterms:created xsi:type="dcterms:W3CDTF">2021-01-30T12:48:30Z</dcterms:created>
  <dcterms:modified xsi:type="dcterms:W3CDTF">2023-04-20T07:55:00Z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013f521-439d-4e48-8e98-41ab6c596aa7_Enabled">
    <vt:lpwstr>true</vt:lpwstr>
  </property>
  <property fmtid="{D5CDD505-2E9C-101B-9397-08002B2CF9AE}" pid="3" name="MSIP_Label_6013f521-439d-4e48-8e98-41ab6c596aa7_SetDate">
    <vt:lpwstr>2021-01-30T12:59:42Z</vt:lpwstr>
  </property>
  <property fmtid="{D5CDD505-2E9C-101B-9397-08002B2CF9AE}" pid="4" name="MSIP_Label_6013f521-439d-4e48-8e98-41ab6c596aa7_Method">
    <vt:lpwstr>Standard</vt:lpwstr>
  </property>
  <property fmtid="{D5CDD505-2E9C-101B-9397-08002B2CF9AE}" pid="5" name="MSIP_Label_6013f521-439d-4e48-8e98-41ab6c596aa7_Name">
    <vt:lpwstr>6013f521-439d-4e48-8e98-41ab6c596aa7</vt:lpwstr>
  </property>
  <property fmtid="{D5CDD505-2E9C-101B-9397-08002B2CF9AE}" pid="6" name="MSIP_Label_6013f521-439d-4e48-8e98-41ab6c596aa7_SiteId">
    <vt:lpwstr>12f921d8-f30d-4596-a652-7045b338485a</vt:lpwstr>
  </property>
  <property fmtid="{D5CDD505-2E9C-101B-9397-08002B2CF9AE}" pid="7" name="MSIP_Label_6013f521-439d-4e48-8e98-41ab6c596aa7_ActionId">
    <vt:lpwstr>57aa9c7d-869e-4f60-82bf-b00ee8f1a99d</vt:lpwstr>
  </property>
  <property fmtid="{D5CDD505-2E9C-101B-9397-08002B2CF9AE}" pid="8" name="MSIP_Label_6013f521-439d-4e48-8e98-41ab6c596aa7_ContentBits">
    <vt:lpwstr>0</vt:lpwstr>
  </property>
</Properties>
</file>